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66" r:id="rId3"/>
    <p:sldId id="267" r:id="rId4"/>
    <p:sldId id="270" r:id="rId5"/>
    <p:sldId id="268" r:id="rId6"/>
    <p:sldId id="269" r:id="rId7"/>
    <p:sldId id="271" r:id="rId8"/>
    <p:sldId id="272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58" y="6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93A2DB-6524-1917-39C1-61204E604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DD7F898-FBF9-A55F-6122-DC985E093F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53FC0B73-010A-14F7-19BA-BDD26496FA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343A5F5-0237-C563-4583-BBAA6A909B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41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621. 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Молитва  про  служіння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8C911-7DB3-22E8-C7B9-8C22EC8E1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F2561B5C-2925-BDE3-8797-FB6671CD9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Господи, до Тебе 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я в молитві йду,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Твого благословення 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для служіння я прошу.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CD01CFD-E5B6-7E53-07A2-28A83ADA0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 Narrow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55554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CCD69-B911-6EFE-D0F6-760B6A93D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EDF29F2D-49FF-D978-0766-08FF884FF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uk-UA" sz="5500" b="1" dirty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Хочу бути світлом 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на всіх моїх шляхах,</a:t>
            </a: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DEC7556-F3EF-6AE7-BCEB-82B6CFFA2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045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0F0CE-5897-DC16-ACE8-8E78A1816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4A8BE2B3-4CED-0DF5-F012-EF1099695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Нести у світ надію і зміцнювати віру: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Спаситель не покине,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Наш мир в Його руках.</a:t>
            </a: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DF9276A-2C66-9D6B-4229-3676A36FF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348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DC04B-C5EF-451F-2684-36E1F4262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7AB0AE25-B411-65D4-FB83-646F3508F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Щиро хочу ближнім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Я допомогти,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Христа для них відкрити,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Вість спасіння принести.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C9A9AC2-2070-079A-AF52-C2060C3C7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 Narrow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12153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19592-52E9-C31B-505E-3C2DF9EE0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CF534053-29D7-15A8-6980-11D3D32EC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uk-UA" sz="5500" b="1" dirty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Йти у світ з любов’ю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Спаситель сил дає:</a:t>
            </a: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DCBC5AF-BDD8-9DAD-3E23-4D58864C8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225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2B0DB-6FBD-AAD1-D0A7-6D13CF0DC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14D82EE9-44E6-D8BB-19D8-FF0B00A37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Він руку простягає,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Життя благословляє.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 пітьмі яскраво сяє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Його лице святе.</a:t>
            </a: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A12BF8B-D275-840D-61A9-344C77C54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137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87604-2C34-23E6-312C-F93AA3776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7D97A6C-C28C-404C-4F39-F4EBDB648A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47C24E-1CB7-6DF1-1C90-548E27C7F4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621. 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Молитва  про  служіння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76805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451</TotalTime>
  <Words>109</Words>
  <Application>Microsoft Office PowerPoint</Application>
  <PresentationFormat>Екран (16:9)</PresentationFormat>
  <Paragraphs>29</Paragraphs>
  <Slides>8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4" baseType="lpstr">
      <vt:lpstr>Arial Narrow</vt:lpstr>
      <vt:lpstr>Calibri</vt:lpstr>
      <vt:lpstr>Constantia</vt:lpstr>
      <vt:lpstr>Gabriola</vt:lpstr>
      <vt:lpstr>Wingdings 2</vt:lpstr>
      <vt:lpstr>Бумажная</vt:lpstr>
      <vt:lpstr>621.  Молитва  про  служіння</vt:lpstr>
      <vt:lpstr>1</vt:lpstr>
      <vt:lpstr>Презентація PowerPoint</vt:lpstr>
      <vt:lpstr>Презентація PowerPoint</vt:lpstr>
      <vt:lpstr>2</vt:lpstr>
      <vt:lpstr>Презентація PowerPoint</vt:lpstr>
      <vt:lpstr>Презентація PowerPoint</vt:lpstr>
      <vt:lpstr>621.  Молитва  про  служіння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Василь Матвійчук</cp:lastModifiedBy>
  <cp:revision>59</cp:revision>
  <dcterms:created xsi:type="dcterms:W3CDTF">2021-05-24T11:20:44Z</dcterms:created>
  <dcterms:modified xsi:type="dcterms:W3CDTF">2025-01-05T12:45:22Z</dcterms:modified>
</cp:coreProperties>
</file>