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9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58" y="6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B30AE-2B73-67E7-2B01-4DDBC72F9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007CF56-22D3-A205-C161-CE05CFA165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BBCAB70F-FCC4-AC8D-76CC-8F4C50A348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1E4A082-9A9F-2120-AB63-1C500EB10B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446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477.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Надія - Ісус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A33BC-ECA6-4216-251F-509A12518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3BB7A5-8EE2-5524-F27D-076FE9ACE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4ECBEC-A784-7235-F20C-4DEEA3F3A3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477.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Надія - Ісус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235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Цей світ без надії загине,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Без Бога щастя в нім не знайти,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Добро там згасає в серцях назавжди,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Де ненависть залишає сліди.</a:t>
            </a:r>
          </a:p>
          <a:p>
            <a:pPr algn="ctr">
              <a:spcBef>
                <a:spcPts val="0"/>
              </a:spcBef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3BE7C-33B8-AAFF-CE2B-B33F41E7D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3C7283FA-2751-065C-8099-0B6AF159C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Цей світ без любові загине,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Без Бога все даремно в житті.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І той, хто залишить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Господні стежки,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Без надії мир не зможе знайти.</a:t>
            </a:r>
          </a:p>
          <a:p>
            <a:pPr algn="ctr">
              <a:spcBef>
                <a:spcPts val="0"/>
              </a:spcBef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3603D53-981E-2683-B3A9-DBAAA4BB4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108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F67BF-61B7-059E-4DA7-A5DFEB63A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D54EB8BA-7CFB-8E4D-B9E5-843F2DAC5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Ця надія – Ісус,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Він правдива дорога.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Ця надія – Ісус,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Він дає перемогу.</a:t>
            </a:r>
          </a:p>
          <a:p>
            <a:pPr algn="ctr">
              <a:spcBef>
                <a:spcPts val="0"/>
              </a:spcBef>
              <a:buNone/>
            </a:pPr>
            <a:endParaRPr lang="uk-UA" sz="4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9A03CB2-7064-ACEF-D39B-E6BFF7FFF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853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BD781-D661-3447-87D5-47F30D532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F79072B4-C681-F37B-4653-77D1AF894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Ця надія – Ісус,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Світло вічне Він у пітьмі,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В Нім спасіння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кожен може знайти.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Ця надія – Ісус. </a:t>
            </a:r>
          </a:p>
          <a:p>
            <a:pPr algn="ctr">
              <a:spcBef>
                <a:spcPts val="0"/>
              </a:spcBef>
              <a:buNone/>
            </a:pPr>
            <a:endParaRPr lang="uk-UA" sz="4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34B5EC-038C-DA38-2BC8-C630977E7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 </a:t>
            </a:r>
            <a:r>
              <a:rPr lang="uk-UA" sz="2000" i="1" dirty="0">
                <a:latin typeface="Arial Narrow" pitchFamily="34" charset="0"/>
              </a:rPr>
              <a:t>(продовження):</a:t>
            </a:r>
            <a:endParaRPr lang="ru-RU" sz="20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91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14D59-6B3D-3679-0589-DDDE84C6F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570802BA-7541-53CE-8B85-4FB70BD63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Одна є незгасна надія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Для світу, що блукає в пітьмі,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Святе Ймення Боже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лиш може спасти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І </a:t>
            </a:r>
            <a:r>
              <a:rPr lang="uk-UA" sz="4600" b="1" dirty="0">
                <a:latin typeface="Calibri" pitchFamily="34" charset="0"/>
                <a:cs typeface="Calibri" pitchFamily="34" charset="0"/>
              </a:rPr>
              <a:t>крізь терни до </a:t>
            </a:r>
            <a:r>
              <a:rPr lang="uk-UA" sz="4800" b="1" dirty="0">
                <a:latin typeface="Calibri" pitchFamily="34" charset="0"/>
                <a:cs typeface="Calibri" pitchFamily="34" charset="0"/>
              </a:rPr>
              <a:t>Небес провести!</a:t>
            </a:r>
          </a:p>
          <a:p>
            <a:pPr algn="ctr">
              <a:spcBef>
                <a:spcPts val="0"/>
              </a:spcBef>
              <a:buNone/>
            </a:pPr>
            <a:endParaRPr lang="uk-UA" sz="4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5ABD86C-E636-B22E-DEF6-9DC8B33D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0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C74D8-4110-7683-5B4B-ED6510CC1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38D927A1-3151-F887-3F19-05B208E78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Ця надія – Ісус,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Він правдива дорога.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Ця надія – Ісус,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Він дає перемогу.</a:t>
            </a:r>
          </a:p>
          <a:p>
            <a:pPr algn="ctr">
              <a:spcBef>
                <a:spcPts val="0"/>
              </a:spcBef>
              <a:buNone/>
            </a:pPr>
            <a:endParaRPr lang="uk-UA" sz="4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8A90E90-33CB-9818-F04A-05906B9DD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924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8DAB1-22FA-D494-0E2C-6239A1BC3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FF621E93-4CB8-0EB6-B08D-319293E69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Ця надія – Ісус,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Світло вічне Він у пітьмі,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В Нім спасіння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кожен може знайти.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Ця надія – Ісус. </a:t>
            </a:r>
          </a:p>
          <a:p>
            <a:pPr algn="ctr">
              <a:spcBef>
                <a:spcPts val="0"/>
              </a:spcBef>
              <a:buNone/>
            </a:pPr>
            <a:endParaRPr lang="uk-UA" sz="4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8C7DC25-5131-9577-9805-CDD89F202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 </a:t>
            </a:r>
            <a:r>
              <a:rPr lang="uk-UA" sz="2000" i="1" dirty="0">
                <a:latin typeface="Arial Narrow" pitchFamily="34" charset="0"/>
              </a:rPr>
              <a:t>(продовження):</a:t>
            </a:r>
            <a:endParaRPr lang="ru-RU" sz="20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295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F64D4-4178-AA41-59A4-CE7A2175C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09FD951A-3A35-C355-3753-86AAB2E34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Ця надія – Ісус,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Світло вічне Він у пітьмі,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В Нім спасіння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кожен може знайти.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Ця надія – Ісус. </a:t>
            </a:r>
          </a:p>
          <a:p>
            <a:pPr algn="ctr">
              <a:spcBef>
                <a:spcPts val="0"/>
              </a:spcBef>
              <a:buNone/>
            </a:pPr>
            <a:endParaRPr lang="uk-UA" sz="4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A217348-8D62-0D3E-3C8F-045C3C690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 </a:t>
            </a:r>
            <a:r>
              <a:rPr lang="uk-UA" sz="2000" i="1" dirty="0">
                <a:latin typeface="Arial Narrow" pitchFamily="34" charset="0"/>
              </a:rPr>
              <a:t>(продовження):</a:t>
            </a:r>
            <a:endParaRPr lang="ru-RU" sz="20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998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316</TotalTime>
  <Words>229</Words>
  <Application>Microsoft Office PowerPoint</Application>
  <PresentationFormat>Екран (16:9)</PresentationFormat>
  <Paragraphs>65</Paragraphs>
  <Slides>10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7" baseType="lpstr">
      <vt:lpstr>Arial Narrow</vt:lpstr>
      <vt:lpstr>Bahnschrift Condensed</vt:lpstr>
      <vt:lpstr>Calibri</vt:lpstr>
      <vt:lpstr>Constantia</vt:lpstr>
      <vt:lpstr>Gabriola</vt:lpstr>
      <vt:lpstr>Wingdings 2</vt:lpstr>
      <vt:lpstr>Бумажная</vt:lpstr>
      <vt:lpstr>477. Надія - Ісус</vt:lpstr>
      <vt:lpstr>1</vt:lpstr>
      <vt:lpstr>2</vt:lpstr>
      <vt:lpstr>Приспів:</vt:lpstr>
      <vt:lpstr>Приспів (продовження):</vt:lpstr>
      <vt:lpstr>3</vt:lpstr>
      <vt:lpstr>Приспів:</vt:lpstr>
      <vt:lpstr>Приспів (продовження):</vt:lpstr>
      <vt:lpstr>Приспів (продовження):</vt:lpstr>
      <vt:lpstr>477. Надія - Ісус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Василь Матвійчук</cp:lastModifiedBy>
  <cp:revision>45</cp:revision>
  <dcterms:created xsi:type="dcterms:W3CDTF">2021-05-24T11:20:44Z</dcterms:created>
  <dcterms:modified xsi:type="dcterms:W3CDTF">2024-12-26T16:49:29Z</dcterms:modified>
</cp:coreProperties>
</file>