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gLlmoUwVbas5YF885ErmYyK4sn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207df18f85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2207df18f8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2207df18f85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288.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О, прийди, Дух Божий, о, прийди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О, прийди, Дух Божий, о, прийди,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з очей сльозу гарячу Сам зітри,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пролий на рани Свій бальзам,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Мир небесний словом втіхи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Дай серцям.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1000114"/>
            <a:ext cx="8643998" cy="371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 Дух небесний, 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Кличемо знов: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Миром наповни, 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Дай неземну любов.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230"/>
              <a:buNone/>
            </a:pPr>
            <a:r>
              <a:t/>
            </a:r>
            <a:endParaRPr b="1" sz="3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Вдячність сповняє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Нетлінний храм душі,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За всі дари Небес 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Прийми хвалу сердець.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 Дух Святий, прийди!</a:t>
            </a:r>
            <a:endParaRPr/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 </a:t>
            </a:r>
            <a:r>
              <a:rPr b="1" i="1" lang="uk-UA" sz="2300">
                <a:latin typeface="Arial Narrow"/>
                <a:ea typeface="Arial Narrow"/>
                <a:cs typeface="Arial Narrow"/>
                <a:sym typeface="Arial Narrow"/>
              </a:rPr>
              <a:t>(продовження): </a:t>
            </a:r>
            <a:endParaRPr b="1" i="1" sz="23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О, прийди, і віру підкріпи,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І вогнем живим, священним осіни,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очисти серце та вуста,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Щоб завжди від нас лунала 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Лиш хвала.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1000114"/>
            <a:ext cx="8643998" cy="371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 Дух небесний, 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Кличемо знов: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Миром наповни, 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Дай неземну любов.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230"/>
              <a:buNone/>
            </a:pPr>
            <a:r>
              <a:t/>
            </a:r>
            <a:endParaRPr b="1" sz="3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Вдячність сповняє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Нетлінний храм душі,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За всі дари Небес 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Прийми хвалу сердець.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 Дух Святий, прийди!</a:t>
            </a:r>
            <a:endParaRPr/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 </a:t>
            </a:r>
            <a:r>
              <a:rPr b="1" i="1" lang="uk-UA" sz="2300">
                <a:latin typeface="Arial Narrow"/>
                <a:ea typeface="Arial Narrow"/>
                <a:cs typeface="Arial Narrow"/>
                <a:sym typeface="Arial Narrow"/>
              </a:rPr>
              <a:t>(продовження): </a:t>
            </a:r>
            <a:endParaRPr b="1" i="1" sz="23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207df18f85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2207df18f85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288.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О, прийди, Дух Божий, о, прийди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