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65" r:id="rId2"/>
    <p:sldId id="259" r:id="rId3"/>
    <p:sldId id="267" r:id="rId4"/>
    <p:sldId id="268" r:id="rId5"/>
    <p:sldId id="269" r:id="rId6"/>
    <p:sldId id="266" r:id="rId7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99" d="100"/>
          <a:sy n="99" d="100"/>
        </p:scale>
        <p:origin x="998" y="5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D32517-574E-4EBA-AA2A-9B69ACA77054}" type="datetimeFigureOut">
              <a:rPr lang="ru-RU" smtClean="0"/>
              <a:pPr/>
              <a:t>28.07.2024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E63C24-FA6A-4BE4-96BC-DBF330EA9B1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D4083-72DA-46D2-946D-508D50AE7211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D4083-72DA-46D2-946D-508D50AE7211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61453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2774853"/>
            <a:ext cx="8305800" cy="85725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075299"/>
            <a:ext cx="8305800" cy="14859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2644727"/>
            <a:ext cx="45720" cy="3429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28.07.2024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3429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28.07.2024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628900"/>
            <a:ext cx="7924800" cy="10287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3719148"/>
            <a:ext cx="7924800" cy="738552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3687744"/>
            <a:ext cx="7924800" cy="3226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28.07.2024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28.07.2024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586"/>
            <a:ext cx="82296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28.07.2024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28.07.2024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342900"/>
            <a:ext cx="6248400" cy="428625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200150"/>
            <a:ext cx="1984248" cy="280035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342900"/>
            <a:ext cx="19812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28.07.2024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342900"/>
            <a:ext cx="20574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342900"/>
            <a:ext cx="6019800" cy="417195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200150"/>
            <a:ext cx="2057400" cy="33147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28.07.2024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085850"/>
            <a:ext cx="8229600" cy="35087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28.07.2024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4143386"/>
            <a:ext cx="8305800" cy="642942"/>
          </a:xfrm>
        </p:spPr>
        <p:txBody>
          <a:bodyPr/>
          <a:lstStyle/>
          <a:p>
            <a:r>
              <a:rPr lang="uk-UA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“Пісні</a:t>
            </a:r>
            <a:r>
              <a:rPr lang="uk-UA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 хвали  та  </a:t>
            </a:r>
            <a:r>
              <a:rPr lang="uk-UA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поклоніння”</a:t>
            </a:r>
            <a:r>
              <a:rPr lang="uk-UA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</a:t>
            </a:r>
            <a:endParaRPr lang="ru-RU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itchFamily="82" charset="0"/>
              <a:cs typeface="Microsoft Tai Le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4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86.</a:t>
            </a:r>
            <a:br>
              <a:rPr lang="uk-UA" sz="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5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Очі  відкрий  нам</a:t>
            </a:r>
            <a:endParaRPr lang="ru-RU" sz="5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555526"/>
            <a:ext cx="8643998" cy="4159364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Очі відкрий нам, 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5500" b="1" dirty="0" err="1">
                <a:latin typeface="Calibri" pitchFamily="34" charset="0"/>
                <a:cs typeface="Calibri" pitchFamily="34" charset="0"/>
              </a:rPr>
              <a:t>Вкажи</a:t>
            </a:r>
            <a:r>
              <a:rPr lang="uk-UA" sz="5500" b="1" dirty="0">
                <a:latin typeface="Calibri" pitchFamily="34" charset="0"/>
                <a:cs typeface="Calibri" pitchFamily="34" charset="0"/>
              </a:rPr>
              <a:t> на Ісуса,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Щоб з вірою в серці 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До Нього торкнутись.</a:t>
            </a:r>
            <a:endParaRPr lang="uk-UA" sz="1800" b="1" dirty="0">
              <a:latin typeface="Calibri" pitchFamily="34" charset="0"/>
              <a:cs typeface="Calibri" pitchFamily="34" charset="0"/>
            </a:endParaRPr>
          </a:p>
          <a:p>
            <a:pPr algn="ctr">
              <a:spcBef>
                <a:spcPts val="0"/>
              </a:spcBef>
              <a:buNone/>
            </a:pPr>
            <a:endParaRPr lang="uk-UA" sz="1800" b="1" dirty="0">
              <a:latin typeface="Calibri" pitchFamily="34" charset="0"/>
              <a:cs typeface="Calibri" pitchFamily="34" charset="0"/>
            </a:endParaRPr>
          </a:p>
          <a:p>
            <a:pPr algn="ctr">
              <a:spcBef>
                <a:spcPts val="0"/>
              </a:spcBef>
              <a:buNone/>
            </a:pPr>
            <a:r>
              <a:rPr lang="uk-UA" sz="1800" i="1" dirty="0">
                <a:latin typeface="Calibri" pitchFamily="34" charset="0"/>
                <a:cs typeface="Calibri" pitchFamily="34" charset="0"/>
              </a:rPr>
              <a:t>(на продовження 1-го куплету)</a:t>
            </a:r>
            <a:endParaRPr lang="uk-UA" sz="5500" i="1" dirty="0">
              <a:latin typeface="Calibri" pitchFamily="34" charset="0"/>
              <a:cs typeface="Calibri" pitchFamily="34" charset="0"/>
            </a:endParaRPr>
          </a:p>
          <a:p>
            <a:pPr algn="ctr">
              <a:spcBef>
                <a:spcPts val="0"/>
              </a:spcBef>
              <a:buNone/>
            </a:pPr>
            <a:endParaRPr lang="uk-UA" sz="5500" dirty="0">
              <a:latin typeface="Calibri" pitchFamily="34" charset="0"/>
              <a:cs typeface="Calibri" pitchFamily="34" charset="0"/>
            </a:endParaRPr>
          </a:p>
          <a:p>
            <a:pPr algn="ctr">
              <a:spcBef>
                <a:spcPts val="0"/>
              </a:spcBef>
              <a:buNone/>
            </a:pPr>
            <a:endParaRPr lang="uk-UA" sz="4400" dirty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>
                <a:latin typeface="Arial Narrow" pitchFamily="34" charset="0"/>
              </a:rPr>
              <a:t>1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555526"/>
            <a:ext cx="8643998" cy="4159364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Дай Свого Духа,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Щоб голос Твій знати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І з ангельським хором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У Небі співати.</a:t>
            </a:r>
          </a:p>
          <a:p>
            <a:pPr algn="ctr">
              <a:spcBef>
                <a:spcPts val="0"/>
              </a:spcBef>
              <a:buNone/>
            </a:pPr>
            <a:endParaRPr lang="uk-UA" sz="1800" b="1" dirty="0">
              <a:latin typeface="Calibri" pitchFamily="34" charset="0"/>
              <a:cs typeface="Calibri" pitchFamily="34" charset="0"/>
            </a:endParaRPr>
          </a:p>
          <a:p>
            <a:pPr algn="ctr">
              <a:spcBef>
                <a:spcPts val="0"/>
              </a:spcBef>
              <a:buNone/>
            </a:pPr>
            <a:endParaRPr lang="uk-UA" sz="1800" b="1" dirty="0">
              <a:latin typeface="Calibri" pitchFamily="34" charset="0"/>
              <a:cs typeface="Calibri" pitchFamily="34" charset="0"/>
            </a:endParaRPr>
          </a:p>
          <a:p>
            <a:pPr algn="ctr">
              <a:spcBef>
                <a:spcPts val="0"/>
              </a:spcBef>
              <a:buNone/>
            </a:pPr>
            <a:endParaRPr lang="uk-UA" sz="5500" dirty="0">
              <a:latin typeface="Calibri" pitchFamily="34" charset="0"/>
              <a:cs typeface="Calibri" pitchFamily="34" charset="0"/>
            </a:endParaRPr>
          </a:p>
          <a:p>
            <a:pPr algn="ctr">
              <a:spcBef>
                <a:spcPts val="0"/>
              </a:spcBef>
              <a:buNone/>
            </a:pPr>
            <a:endParaRPr lang="uk-UA" sz="4400" dirty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000" i="1" dirty="0">
                <a:latin typeface="Arial Narrow" pitchFamily="34" charset="0"/>
              </a:rPr>
              <a:t>(продовження 1-го куплету)</a:t>
            </a:r>
            <a:endParaRPr lang="ru-RU" sz="2000" i="1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90945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555526"/>
            <a:ext cx="8643998" cy="4159364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Кожного серця 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Торкнися любов’ю,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До краю наповни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Всю душу Собою.</a:t>
            </a:r>
          </a:p>
          <a:p>
            <a:pPr algn="ctr">
              <a:spcBef>
                <a:spcPts val="0"/>
              </a:spcBef>
              <a:buNone/>
            </a:pPr>
            <a:endParaRPr lang="uk-UA" sz="1800" b="1" dirty="0">
              <a:latin typeface="Calibri" pitchFamily="34" charset="0"/>
              <a:cs typeface="Calibri" pitchFamily="34" charset="0"/>
            </a:endParaRPr>
          </a:p>
          <a:p>
            <a:pPr algn="ctr">
              <a:spcBef>
                <a:spcPts val="0"/>
              </a:spcBef>
              <a:buNone/>
            </a:pPr>
            <a:r>
              <a:rPr lang="uk-UA" sz="1800" i="1" dirty="0">
                <a:latin typeface="Calibri" pitchFamily="34" charset="0"/>
                <a:cs typeface="Calibri" pitchFamily="34" charset="0"/>
              </a:rPr>
              <a:t>(на продовження 2-го куплету)</a:t>
            </a:r>
            <a:endParaRPr lang="uk-UA" sz="5500" i="1" dirty="0">
              <a:latin typeface="Calibri" pitchFamily="34" charset="0"/>
              <a:cs typeface="Calibri" pitchFamily="34" charset="0"/>
            </a:endParaRPr>
          </a:p>
          <a:p>
            <a:pPr algn="ctr">
              <a:spcBef>
                <a:spcPts val="0"/>
              </a:spcBef>
              <a:buNone/>
            </a:pPr>
            <a:endParaRPr lang="uk-UA" sz="5500" dirty="0">
              <a:latin typeface="Calibri" pitchFamily="34" charset="0"/>
              <a:cs typeface="Calibri" pitchFamily="34" charset="0"/>
            </a:endParaRPr>
          </a:p>
          <a:p>
            <a:pPr algn="ctr">
              <a:spcBef>
                <a:spcPts val="0"/>
              </a:spcBef>
              <a:buNone/>
            </a:pPr>
            <a:endParaRPr lang="uk-UA" sz="4400" dirty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>
                <a:latin typeface="Arial Narrow" pitchFamily="34" charset="0"/>
              </a:rPr>
              <a:t>2</a:t>
            </a:r>
            <a:endParaRPr lang="ru-RU" sz="2800" b="1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04549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71550"/>
            <a:ext cx="8643998" cy="3943340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Дай на землі тут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Нам бути Твоїми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І в Небі хвалити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Ім’я Твоє дивне.</a:t>
            </a:r>
          </a:p>
          <a:p>
            <a:pPr algn="ctr">
              <a:spcBef>
                <a:spcPts val="0"/>
              </a:spcBef>
              <a:buNone/>
            </a:pPr>
            <a:endParaRPr lang="uk-UA" sz="1800" b="1" dirty="0">
              <a:latin typeface="Calibri" pitchFamily="34" charset="0"/>
              <a:cs typeface="Calibri" pitchFamily="34" charset="0"/>
            </a:endParaRPr>
          </a:p>
          <a:p>
            <a:pPr algn="ctr">
              <a:spcBef>
                <a:spcPts val="0"/>
              </a:spcBef>
              <a:buNone/>
            </a:pPr>
            <a:endParaRPr lang="uk-UA" sz="1800" b="1" dirty="0">
              <a:latin typeface="Calibri" pitchFamily="34" charset="0"/>
              <a:cs typeface="Calibri" pitchFamily="34" charset="0"/>
            </a:endParaRPr>
          </a:p>
          <a:p>
            <a:pPr algn="ctr">
              <a:spcBef>
                <a:spcPts val="0"/>
              </a:spcBef>
              <a:buNone/>
            </a:pPr>
            <a:endParaRPr lang="uk-UA" sz="5500" dirty="0">
              <a:latin typeface="Calibri" pitchFamily="34" charset="0"/>
              <a:cs typeface="Calibri" pitchFamily="34" charset="0"/>
            </a:endParaRPr>
          </a:p>
          <a:p>
            <a:pPr algn="ctr">
              <a:spcBef>
                <a:spcPts val="0"/>
              </a:spcBef>
              <a:buNone/>
            </a:pPr>
            <a:endParaRPr lang="uk-UA" sz="4400" dirty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000" i="1" dirty="0">
                <a:latin typeface="Arial Narrow" pitchFamily="34" charset="0"/>
              </a:rPr>
              <a:t>(продовження 2-го куплету)</a:t>
            </a:r>
            <a:endParaRPr lang="ru-RU" sz="2000" i="1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26651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4143386"/>
            <a:ext cx="8305800" cy="642942"/>
          </a:xfrm>
        </p:spPr>
        <p:txBody>
          <a:bodyPr/>
          <a:lstStyle/>
          <a:p>
            <a:r>
              <a:rPr lang="uk-UA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“Пісні</a:t>
            </a:r>
            <a:r>
              <a:rPr lang="uk-UA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 хвали  та  </a:t>
            </a:r>
            <a:r>
              <a:rPr lang="uk-UA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поклоніння”</a:t>
            </a:r>
            <a:r>
              <a:rPr lang="uk-UA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</a:t>
            </a:r>
            <a:endParaRPr lang="ru-RU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itchFamily="82" charset="0"/>
              <a:cs typeface="Microsoft Tai Le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4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86.</a:t>
            </a:r>
            <a:br>
              <a:rPr lang="uk-UA" sz="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5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Очі  відкрий  нам</a:t>
            </a:r>
            <a:endParaRPr lang="ru-RU" sz="5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747644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291</TotalTime>
  <Words>110</Words>
  <Application>Microsoft Office PowerPoint</Application>
  <PresentationFormat>Екран (16:9)</PresentationFormat>
  <Paragraphs>34</Paragraphs>
  <Slides>6</Slides>
  <Notes>2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6</vt:i4>
      </vt:variant>
    </vt:vector>
  </HeadingPairs>
  <TitlesOfParts>
    <vt:vector size="13" baseType="lpstr">
      <vt:lpstr>Arial Narrow</vt:lpstr>
      <vt:lpstr>Bahnschrift Condensed</vt:lpstr>
      <vt:lpstr>Calibri</vt:lpstr>
      <vt:lpstr>Constantia</vt:lpstr>
      <vt:lpstr>Gabriola</vt:lpstr>
      <vt:lpstr>Wingdings 2</vt:lpstr>
      <vt:lpstr>Бумажная</vt:lpstr>
      <vt:lpstr>86. Очі  відкрий  нам</vt:lpstr>
      <vt:lpstr>1</vt:lpstr>
      <vt:lpstr>(продовження 1-го куплету)</vt:lpstr>
      <vt:lpstr>2</vt:lpstr>
      <vt:lpstr>(продовження 2-го куплету)</vt:lpstr>
      <vt:lpstr>86. Очі  відкрий  нам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Я  розповім  все  Ісусу</dc:title>
  <dc:creator>Пиит Некрасов</dc:creator>
  <cp:lastModifiedBy>Василь Матвійчук</cp:lastModifiedBy>
  <cp:revision>42</cp:revision>
  <dcterms:created xsi:type="dcterms:W3CDTF">2021-05-24T11:20:44Z</dcterms:created>
  <dcterms:modified xsi:type="dcterms:W3CDTF">2024-07-28T07:17:22Z</dcterms:modified>
</cp:coreProperties>
</file>