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Constantia"/>
      <p:regular r:id="rId12"/>
      <p:bold r:id="rId13"/>
      <p:italic r:id="rId14"/>
      <p:boldItalic r:id="rId15"/>
    </p:embeddedFont>
    <p:embeddedFont>
      <p:font typeface="Arial Narrow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20" roundtripDataSignature="AMtx7mgvsy9NRkjGYx0XoTFnxVzRJ4U7v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Constantia-bold.fntdata"/><Relationship Id="rId12" Type="http://schemas.openxmlformats.org/officeDocument/2006/relationships/font" Target="fonts/Constantia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Constantia-boldItalic.fntdata"/><Relationship Id="rId14" Type="http://schemas.openxmlformats.org/officeDocument/2006/relationships/font" Target="fonts/Constantia-italic.fntdata"/><Relationship Id="rId17" Type="http://schemas.openxmlformats.org/officeDocument/2006/relationships/font" Target="fonts/ArialNarrow-bold.fntdata"/><Relationship Id="rId16" Type="http://schemas.openxmlformats.org/officeDocument/2006/relationships/font" Target="fonts/ArialNarrow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ArialNarrow-boldItalic.fntdata"/><Relationship Id="rId6" Type="http://schemas.openxmlformats.org/officeDocument/2006/relationships/slide" Target="slides/slide1.xml"/><Relationship Id="rId18" Type="http://schemas.openxmlformats.org/officeDocument/2006/relationships/font" Target="fonts/ArialNarrow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uk-U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00bb303e4d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3" name="Google Shape;123;g300bb303e4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g300bb303e4d_0_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"/>
          <p:cNvSpPr txBox="1"/>
          <p:nvPr>
            <p:ph idx="1" type="subTitle"/>
          </p:nvPr>
        </p:nvSpPr>
        <p:spPr>
          <a:xfrm>
            <a:off x="457200" y="2774853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1870"/>
              <a:buNone/>
              <a:defRPr sz="2200">
                <a:solidFill>
                  <a:schemeClr val="lt2"/>
                </a:solidFill>
              </a:defRPr>
            </a:lvl1pPr>
            <a:lvl2pPr lvl="1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3pPr>
            <a:lvl4pPr lvl="3" algn="ctr">
              <a:spcBef>
                <a:spcPts val="300"/>
              </a:spcBef>
              <a:spcAft>
                <a:spcPts val="0"/>
              </a:spcAft>
              <a:buSzPts val="1530"/>
              <a:buNone/>
              <a:defRPr/>
            </a:lvl4pPr>
            <a:lvl5pPr lvl="4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5pPr>
            <a:lvl6pPr lvl="5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6pPr>
            <a:lvl7pPr lvl="6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7pPr>
            <a:lvl8pPr lvl="7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8pPr>
            <a:lvl9pPr lvl="8" algn="ctr">
              <a:spcBef>
                <a:spcPts val="340"/>
              </a:spcBef>
              <a:spcAft>
                <a:spcPts val="0"/>
              </a:spcAft>
              <a:buSzPts val="1530"/>
              <a:buNone/>
              <a:defRPr/>
            </a:lvl9pPr>
          </a:lstStyle>
          <a:p/>
        </p:txBody>
      </p:sp>
      <p:sp>
        <p:nvSpPr>
          <p:cNvPr id="17" name="Google Shape;17;p7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cxnSp>
        <p:nvCxnSpPr>
          <p:cNvPr id="18" name="Google Shape;18;p7"/>
          <p:cNvCxnSpPr/>
          <p:nvPr/>
        </p:nvCxnSpPr>
        <p:spPr>
          <a:xfrm>
            <a:off x="1463626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19" name="Google Shape;19;p7"/>
          <p:cNvCxnSpPr/>
          <p:nvPr/>
        </p:nvCxnSpPr>
        <p:spPr>
          <a:xfrm>
            <a:off x="4708574" y="2662595"/>
            <a:ext cx="2971800" cy="1191"/>
          </a:xfrm>
          <a:prstGeom prst="straightConnector1">
            <a:avLst/>
          </a:prstGeom>
          <a:noFill/>
          <a:ln cap="flat" cmpd="sng" w="9525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  <p:sp>
        <p:nvSpPr>
          <p:cNvPr id="20" name="Google Shape;20;p7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solidFill>
            <a:schemeClr val="accent2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1" name="Google Shape;21;p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3" name="Google Shape;23;p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6"/>
          <p:cNvSpPr txBox="1"/>
          <p:nvPr>
            <p:ph idx="1" type="body"/>
          </p:nvPr>
        </p:nvSpPr>
        <p:spPr>
          <a:xfrm rot="5400000">
            <a:off x="2817614" y="-1274564"/>
            <a:ext cx="350877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1" name="Google Shape;81;p1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7"/>
          <p:cNvSpPr txBox="1"/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7"/>
          <p:cNvSpPr txBox="1"/>
          <p:nvPr>
            <p:ph idx="1" type="body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87" name="Google Shape;87;p17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7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7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8"/>
          <p:cNvSpPr txBox="1"/>
          <p:nvPr>
            <p:ph idx="1" type="body"/>
          </p:nvPr>
        </p:nvSpPr>
        <p:spPr>
          <a:xfrm>
            <a:off x="457200" y="1143000"/>
            <a:ext cx="82296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26" name="Google Shape;26;p8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28" name="Google Shape;28;p8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9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9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9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34" name="Google Shape;34;p9"/>
          <p:cNvSpPr txBox="1"/>
          <p:nvPr>
            <p:ph type="title"/>
          </p:nvPr>
        </p:nvSpPr>
        <p:spPr>
          <a:xfrm>
            <a:off x="685800" y="2628900"/>
            <a:ext cx="7924800" cy="102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800"/>
              <a:buFont typeface="Constantia"/>
              <a:buNone/>
              <a:defRPr b="0" sz="4800">
                <a:solidFill>
                  <a:srgbClr val="F9F9F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" type="body"/>
          </p:nvPr>
        </p:nvSpPr>
        <p:spPr>
          <a:xfrm>
            <a:off x="685800" y="3719148"/>
            <a:ext cx="7924800" cy="738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700"/>
              <a:buNone/>
              <a:defRPr sz="20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190"/>
              <a:buNone/>
              <a:defRPr sz="1400">
                <a:solidFill>
                  <a:schemeClr val="lt1"/>
                </a:solidFill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36" name="Google Shape;36;p9"/>
          <p:cNvCxnSpPr/>
          <p:nvPr/>
        </p:nvCxnSpPr>
        <p:spPr>
          <a:xfrm>
            <a:off x="685800" y="3687744"/>
            <a:ext cx="7924800" cy="3226"/>
          </a:xfrm>
          <a:prstGeom prst="straightConnector1">
            <a:avLst/>
          </a:prstGeom>
          <a:noFill/>
          <a:ln cap="flat" cmpd="sng" w="9525">
            <a:solidFill>
              <a:srgbClr val="E9E9E8"/>
            </a:solidFill>
            <a:prstDash val="solid"/>
            <a:round/>
            <a:headEnd len="sm" w="sm" type="none"/>
            <a:tailEnd len="sm" w="sm" type="none"/>
          </a:ln>
          <a:effectLst>
            <a:outerShdw blurRad="31750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1" name="Google Shape;41;p10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457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2" type="body"/>
          </p:nvPr>
        </p:nvSpPr>
        <p:spPr>
          <a:xfrm>
            <a:off x="4648200" y="1143000"/>
            <a:ext cx="4059936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46" name="Google Shape;46;p11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457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2" type="body"/>
          </p:nvPr>
        </p:nvSpPr>
        <p:spPr>
          <a:xfrm>
            <a:off x="457200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0" name="Google Shape;50;p11"/>
          <p:cNvSpPr txBox="1"/>
          <p:nvPr>
            <p:ph idx="3" type="body"/>
          </p:nvPr>
        </p:nvSpPr>
        <p:spPr>
          <a:xfrm>
            <a:off x="4649788" y="1651422"/>
            <a:ext cx="4038600" cy="2935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type="title"/>
          </p:nvPr>
        </p:nvSpPr>
        <p:spPr>
          <a:xfrm>
            <a:off x="457200" y="11658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4" type="body"/>
          </p:nvPr>
        </p:nvSpPr>
        <p:spPr>
          <a:xfrm>
            <a:off x="4648200" y="1049695"/>
            <a:ext cx="4040188" cy="571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2210"/>
              <a:buNone/>
              <a:defRPr b="1" sz="26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SzPts val="1700"/>
              <a:buNone/>
              <a:defRPr b="1" sz="20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1530"/>
              <a:buNone/>
              <a:defRPr b="1"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1360"/>
              <a:buNone/>
              <a:defRPr b="1" sz="16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cxnSp>
        <p:nvCxnSpPr>
          <p:cNvPr id="53" name="Google Shape;53;p11"/>
          <p:cNvCxnSpPr/>
          <p:nvPr/>
        </p:nvCxnSpPr>
        <p:spPr>
          <a:xfrm>
            <a:off x="562945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  <p:cxnSp>
        <p:nvCxnSpPr>
          <p:cNvPr id="54" name="Google Shape;54;p11"/>
          <p:cNvCxnSpPr/>
          <p:nvPr/>
        </p:nvCxnSpPr>
        <p:spPr>
          <a:xfrm>
            <a:off x="4754880" y="1635164"/>
            <a:ext cx="3749040" cy="1191"/>
          </a:xfrm>
          <a:prstGeom prst="straightConnector1">
            <a:avLst/>
          </a:prstGeom>
          <a:noFill/>
          <a:ln cap="flat" cmpd="sng" w="12700">
            <a:solidFill>
              <a:srgbClr val="E8E8E7"/>
            </a:solidFill>
            <a:prstDash val="solid"/>
            <a:round/>
            <a:headEnd len="sm" w="sm" type="none"/>
            <a:tailEnd len="sm" w="sm" type="none"/>
          </a:ln>
          <a:effectLst>
            <a:outerShdw blurRad="34925" rotWithShape="0" algn="tl">
              <a:srgbClr val="000000">
                <a:alpha val="54901"/>
              </a:srgbClr>
            </a:outerShdw>
          </a:effectLst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2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59" name="Google Shape;59;p12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3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showMasterSp="0" type="objTx">
  <p:cSld name="OBJECT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457200" y="342900"/>
            <a:ext cx="6248400" cy="428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5755" lvl="0" marL="457200" algn="l">
              <a:spcBef>
                <a:spcPts val="600"/>
              </a:spcBef>
              <a:spcAft>
                <a:spcPts val="0"/>
              </a:spcAft>
              <a:buSzPts val="1530"/>
              <a:buChar char="⚫"/>
              <a:defRPr/>
            </a:lvl1pPr>
            <a:lvl2pPr indent="-325755" lvl="1" marL="9144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2pPr>
            <a:lvl3pPr indent="-325755" lvl="2" marL="13716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3pPr>
            <a:lvl4pPr indent="-325755" lvl="3" marL="1828800" algn="l">
              <a:spcBef>
                <a:spcPts val="300"/>
              </a:spcBef>
              <a:spcAft>
                <a:spcPts val="0"/>
              </a:spcAft>
              <a:buSzPts val="1530"/>
              <a:buChar char="⚫"/>
              <a:defRPr/>
            </a:lvl4pPr>
            <a:lvl5pPr indent="-325754" lvl="4" marL="2286000" algn="l">
              <a:spcBef>
                <a:spcPts val="340"/>
              </a:spcBef>
              <a:spcAft>
                <a:spcPts val="0"/>
              </a:spcAft>
              <a:buSzPts val="1530"/>
              <a:buChar char="⚫"/>
              <a:defRPr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6" name="Google Shape;66;p14"/>
          <p:cNvSpPr txBox="1"/>
          <p:nvPr>
            <p:ph idx="2" type="body"/>
          </p:nvPr>
        </p:nvSpPr>
        <p:spPr>
          <a:xfrm>
            <a:off x="6781800" y="1200150"/>
            <a:ext cx="1984248" cy="2800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None/>
              <a:defRPr sz="16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300"/>
              </a:spcBef>
              <a:spcAft>
                <a:spcPts val="0"/>
              </a:spcAft>
              <a:buSzPts val="850"/>
              <a:buNone/>
              <a:defRPr sz="1000"/>
            </a:lvl3pPr>
            <a:lvl4pPr indent="-228600" lvl="3" marL="1828800" algn="l">
              <a:spcBef>
                <a:spcPts val="300"/>
              </a:spcBef>
              <a:spcAft>
                <a:spcPts val="0"/>
              </a:spcAft>
              <a:buSzPts val="765"/>
              <a:buNone/>
              <a:defRPr sz="900"/>
            </a:lvl4pPr>
            <a:lvl5pPr indent="-228600" lvl="4" marL="2286000" algn="l">
              <a:spcBef>
                <a:spcPts val="340"/>
              </a:spcBef>
              <a:spcAft>
                <a:spcPts val="0"/>
              </a:spcAft>
              <a:buSzPts val="765"/>
              <a:buNone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67" name="Google Shape;67;p14"/>
          <p:cNvSpPr txBox="1"/>
          <p:nvPr>
            <p:ph type="title"/>
          </p:nvPr>
        </p:nvSpPr>
        <p:spPr>
          <a:xfrm>
            <a:off x="6781800" y="342900"/>
            <a:ext cx="19812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4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4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0" name="Google Shape;70;p14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showMasterSp="0" type="picTx">
  <p:cSld name="PICTURE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/>
          <p:nvPr>
            <p:ph type="title"/>
          </p:nvPr>
        </p:nvSpPr>
        <p:spPr>
          <a:xfrm>
            <a:off x="6629400" y="342900"/>
            <a:ext cx="2057400" cy="8001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914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onstantia"/>
              <a:buNone/>
              <a:defRPr b="1" sz="1800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5"/>
          <p:cNvSpPr/>
          <p:nvPr>
            <p:ph idx="2" type="pic"/>
          </p:nvPr>
        </p:nvSpPr>
        <p:spPr>
          <a:xfrm>
            <a:off x="457200" y="342900"/>
            <a:ext cx="6019800" cy="4171950"/>
          </a:xfrm>
          <a:prstGeom prst="rect">
            <a:avLst/>
          </a:prstGeom>
          <a:solidFill>
            <a:srgbClr val="FFFDEB"/>
          </a:solidFill>
          <a:ln>
            <a:noFill/>
          </a:ln>
          <a:effectLst>
            <a:outerShdw blurRad="88900" sx="103000" rotWithShape="0" algn="ctr" sy="103000">
              <a:srgbClr val="000000">
                <a:alpha val="31764"/>
              </a:srgbClr>
            </a:outerShdw>
          </a:effectLst>
        </p:spPr>
      </p:sp>
      <p:sp>
        <p:nvSpPr>
          <p:cNvPr id="74" name="Google Shape;74;p15"/>
          <p:cNvSpPr txBox="1"/>
          <p:nvPr>
            <p:ph idx="1" type="body"/>
          </p:nvPr>
        </p:nvSpPr>
        <p:spPr>
          <a:xfrm>
            <a:off x="6629400" y="1200150"/>
            <a:ext cx="2057400" cy="331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60"/>
              <a:buFont typeface="Constantia"/>
              <a:buNone/>
              <a:defRPr b="0" sz="1600">
                <a:solidFill>
                  <a:schemeClr val="lt2"/>
                </a:solidFill>
              </a:defRPr>
            </a:lvl1pPr>
            <a:lvl2pPr indent="-293369" lvl="1" marL="914400" algn="l">
              <a:spcBef>
                <a:spcPts val="100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82575" lvl="2" marL="1371600" algn="l">
              <a:spcBef>
                <a:spcPts val="300"/>
              </a:spcBef>
              <a:spcAft>
                <a:spcPts val="0"/>
              </a:spcAft>
              <a:buSzPts val="850"/>
              <a:buChar char="⚫"/>
              <a:defRPr sz="1000"/>
            </a:lvl3pPr>
            <a:lvl4pPr indent="-277177" lvl="3" marL="1828800" algn="l">
              <a:spcBef>
                <a:spcPts val="300"/>
              </a:spcBef>
              <a:spcAft>
                <a:spcPts val="0"/>
              </a:spcAft>
              <a:buSzPts val="765"/>
              <a:buChar char="⚫"/>
              <a:defRPr sz="900"/>
            </a:lvl4pPr>
            <a:lvl5pPr indent="-277177" lvl="4" marL="2286000" algn="l">
              <a:spcBef>
                <a:spcPts val="340"/>
              </a:spcBef>
              <a:spcAft>
                <a:spcPts val="0"/>
              </a:spcAft>
              <a:buSzPts val="765"/>
              <a:buChar char="⚫"/>
              <a:defRPr sz="900"/>
            </a:lvl5pPr>
            <a:lvl6pPr indent="-325754" lvl="5" marL="27432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6pPr>
            <a:lvl7pPr indent="-325754" lvl="6" marL="32004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7pPr>
            <a:lvl8pPr indent="-325754" lvl="7" marL="36576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8pPr>
            <a:lvl9pPr indent="-325754" lvl="8" marL="4114800" algn="l">
              <a:spcBef>
                <a:spcPts val="340"/>
              </a:spcBef>
              <a:spcAft>
                <a:spcPts val="0"/>
              </a:spcAft>
              <a:buSzPts val="1530"/>
              <a:buChar char="🖙"/>
              <a:defRPr/>
            </a:lvl9pPr>
          </a:lstStyle>
          <a:p/>
        </p:txBody>
      </p:sp>
      <p:sp>
        <p:nvSpPr>
          <p:cNvPr id="75" name="Google Shape;75;p15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77" name="Google Shape;77;p15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/>
          <p:nvPr>
            <p:ph idx="1" type="body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935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21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41947" lvl="2" marL="1371600" marR="0" rtl="0" algn="l">
              <a:spcBef>
                <a:spcPts val="300"/>
              </a:spcBef>
              <a:spcAft>
                <a:spcPts val="0"/>
              </a:spcAft>
              <a:buClr>
                <a:srgbClr val="B17733"/>
              </a:buClr>
              <a:buSzPts val="1785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31152" lvl="3" marL="1828800" marR="0" rtl="0" algn="l">
              <a:spcBef>
                <a:spcPts val="300"/>
              </a:spcBef>
              <a:spcAft>
                <a:spcPts val="0"/>
              </a:spcAft>
              <a:buClr>
                <a:srgbClr val="D58F3E"/>
              </a:buClr>
              <a:buSzPts val="1615"/>
              <a:buFont typeface="Noto Sans Symbols"/>
              <a:buChar char="⚫"/>
              <a:defRPr b="0" i="0" sz="19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4960" lvl="4" marL="22860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357" lvl="5" marL="27432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445"/>
              <a:buFont typeface="Noto Sans Symbols"/>
              <a:buChar char="🖙"/>
              <a:defRPr b="0" i="0" sz="17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14960" lvl="6" marL="32004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360"/>
              <a:buFont typeface="Noto Sans Symbols"/>
              <a:buChar char="🖙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9562" lvl="7" marL="36576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09562" lvl="8" marL="4114800" marR="0" rtl="0" algn="l">
              <a:spcBef>
                <a:spcPts val="340"/>
              </a:spcBef>
              <a:spcAft>
                <a:spcPts val="0"/>
              </a:spcAft>
              <a:buClr>
                <a:srgbClr val="D58F3E"/>
              </a:buClr>
              <a:buSzPts val="1275"/>
              <a:buFont typeface="Noto Sans Symbols"/>
              <a:buChar char="🖙"/>
              <a:defRPr b="0" i="0" sz="15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6"/>
          <p:cNvSpPr txBox="1"/>
          <p:nvPr>
            <p:ph idx="10" type="dt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6"/>
          <p:cNvSpPr txBox="1"/>
          <p:nvPr>
            <p:ph idx="11" type="ftr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3" name="Google Shape;13;p6"/>
          <p:cNvSpPr txBox="1"/>
          <p:nvPr>
            <p:ph idx="12" type="sldNum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600" u="none" cap="none" strike="noStrike">
                <a:solidFill>
                  <a:schemeClr val="lt2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4" name="Google Shape;14;p6"/>
          <p:cNvSpPr txBox="1"/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200"/>
              <a:buFont typeface="Constantia"/>
              <a:buNone/>
              <a:defRPr b="0" i="0" sz="4200" u="none" cap="none" strike="noStrike">
                <a:solidFill>
                  <a:srgbClr val="F9F9F9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"/>
          <p:cNvSpPr txBox="1"/>
          <p:nvPr>
            <p:ph idx="1" type="subTitle"/>
          </p:nvPr>
        </p:nvSpPr>
        <p:spPr>
          <a:xfrm>
            <a:off x="500034" y="4143386"/>
            <a:ext cx="8305800" cy="642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370. </a:t>
            </a:r>
            <a:br>
              <a:rPr b="1" lang="uk-UA" sz="5500"/>
            </a:br>
            <a:r>
              <a:rPr b="1" lang="uk-UA" sz="5500"/>
              <a:t>Промінь  надії</a:t>
            </a:r>
            <a:endParaRPr b="1" sz="5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Промінь надії сяє у серцях: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Скоро вже прийде наш Господь!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Він в сяйві слави забере всіх нас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В край, де не буде зла й тривог. </a:t>
            </a:r>
            <a:endParaRPr b="1" sz="1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850"/>
              <a:buNone/>
            </a:pPr>
            <a:r>
              <a:t/>
            </a:r>
            <a:endParaRPr b="1" sz="1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2720"/>
              <a:buNone/>
            </a:pPr>
            <a:r>
              <a:t/>
            </a:r>
            <a:endParaRPr i="1" sz="2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1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idx="1" type="body"/>
          </p:nvPr>
        </p:nvSpPr>
        <p:spPr>
          <a:xfrm>
            <a:off x="285725" y="581725"/>
            <a:ext cx="8643900" cy="41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Час пророчий вже настав,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Щоб від сну народ наш встав,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Щоб лунало звідусіль: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“Алілуя! Цар царів!”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Промінь надії сяє нам завжди.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О наш Спасителю, прийди! </a:t>
            </a:r>
            <a:endParaRPr sz="4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i="1" lang="uk-UA" sz="2200">
                <a:latin typeface="Arial Narrow"/>
                <a:ea typeface="Arial Narrow"/>
                <a:cs typeface="Arial Narrow"/>
                <a:sym typeface="Arial Narrow"/>
              </a:rPr>
              <a:t>(продовження 1-го куплету</a:t>
            </a:r>
            <a:endParaRPr i="1" sz="22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Церква чекає з вірою в серцях: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Скоро вже прийде наш Господь!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І в сяйві слави Божого лиця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995"/>
              <a:buNone/>
            </a:pPr>
            <a:r>
              <a:rPr b="1" lang="uk-UA" sz="4700">
                <a:latin typeface="Calibri"/>
                <a:ea typeface="Calibri"/>
                <a:cs typeface="Calibri"/>
                <a:sym typeface="Calibri"/>
              </a:rPr>
              <a:t>Вірний співатиме народ.</a:t>
            </a:r>
            <a:endParaRPr b="1" sz="1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850"/>
              <a:buNone/>
            </a:pPr>
            <a:r>
              <a:t/>
            </a:r>
            <a:endParaRPr b="1" sz="1000">
              <a:latin typeface="Calibri"/>
              <a:ea typeface="Calibri"/>
              <a:cs typeface="Calibri"/>
              <a:sym typeface="Calibri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2720"/>
              <a:buNone/>
            </a:pPr>
            <a:r>
              <a:t/>
            </a:r>
            <a:endParaRPr sz="3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4"/>
          <p:cNvSpPr txBox="1"/>
          <p:nvPr>
            <p:ph type="title"/>
          </p:nvPr>
        </p:nvSpPr>
        <p:spPr>
          <a:xfrm>
            <a:off x="457200" y="114300"/>
            <a:ext cx="8229600" cy="5286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2800"/>
              <a:buFont typeface="Arial Narrow"/>
              <a:buNone/>
            </a:pPr>
            <a:r>
              <a:rPr b="1" lang="uk-UA" sz="2800">
                <a:latin typeface="Arial Narrow"/>
                <a:ea typeface="Arial Narrow"/>
                <a:cs typeface="Arial Narrow"/>
                <a:sym typeface="Arial Narrow"/>
              </a:rPr>
              <a:t>2</a:t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idx="1" type="body"/>
          </p:nvPr>
        </p:nvSpPr>
        <p:spPr>
          <a:xfrm>
            <a:off x="285720" y="714362"/>
            <a:ext cx="8643998" cy="4000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Церкво Божа, підкріпись,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Духом Господа зміцнись!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Хай звучить з усіх кінців: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“Наш Ісус є Цар царів!”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Промінь надії сяє нам завжди.</a:t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3570"/>
              <a:buNone/>
            </a:pPr>
            <a:r>
              <a:rPr b="1" lang="uk-UA" sz="4200">
                <a:latin typeface="Calibri"/>
                <a:ea typeface="Calibri"/>
                <a:cs typeface="Calibri"/>
                <a:sym typeface="Calibri"/>
              </a:rPr>
              <a:t>О Боже наш, скоріш прийди!</a:t>
            </a:r>
            <a:endParaRPr sz="4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5"/>
          <p:cNvSpPr txBox="1"/>
          <p:nvPr>
            <p:ph type="title"/>
          </p:nvPr>
        </p:nvSpPr>
        <p:spPr>
          <a:xfrm>
            <a:off x="457200" y="114300"/>
            <a:ext cx="8229600" cy="39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ct val="100000"/>
              <a:buFont typeface="Arial Narrow"/>
              <a:buNone/>
            </a:pPr>
            <a:r>
              <a:t/>
            </a:r>
            <a:endParaRPr b="1" sz="2800"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00bb303e4d_0_0"/>
          <p:cNvSpPr txBox="1"/>
          <p:nvPr>
            <p:ph idx="1" type="subTitle"/>
          </p:nvPr>
        </p:nvSpPr>
        <p:spPr>
          <a:xfrm>
            <a:off x="500034" y="4143386"/>
            <a:ext cx="8305800" cy="6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b="1" lang="uk-UA"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“Пісні  хвали  та  поклоніння” </a:t>
            </a:r>
            <a:endParaRPr b="1" sz="2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g300bb303e4d_0_0"/>
          <p:cNvSpPr txBox="1"/>
          <p:nvPr>
            <p:ph type="ctrTitle"/>
          </p:nvPr>
        </p:nvSpPr>
        <p:spPr>
          <a:xfrm>
            <a:off x="457200" y="1075299"/>
            <a:ext cx="8305800" cy="1485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F9F9F9"/>
              </a:buClr>
              <a:buSzPts val="4000"/>
              <a:buFont typeface="Calibri"/>
              <a:buNone/>
            </a:pPr>
            <a:r>
              <a:rPr b="1" lang="uk-UA" sz="4500">
                <a:latin typeface="Calibri"/>
                <a:ea typeface="Calibri"/>
                <a:cs typeface="Calibri"/>
                <a:sym typeface="Calibri"/>
              </a:rPr>
              <a:t>370. </a:t>
            </a:r>
            <a:br>
              <a:rPr b="1" lang="uk-UA" sz="5500"/>
            </a:br>
            <a:r>
              <a:rPr b="1" lang="uk-UA" sz="5500"/>
              <a:t>Промінь  надії</a:t>
            </a:r>
            <a:endParaRPr b="1" sz="5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Бумажная">
  <a:themeElements>
    <a:clrScheme name="Бумажная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2021-05-24T11:20:44Z</dcterms:created>
  <dc:creator>Пиит Некрасов</dc:creator>
</cp:coreProperties>
</file>