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Vte1lhGtp7ZFiQlINNd1a6J/3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200c72442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2200c724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2200c72442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483.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Тінь Божих крил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Тінь Божих крил –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Мій надійний притулок,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 холод і спеку сховаюсь я там.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Вірю я Богу, Він мій порятунок,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Мій Викупитель, Його я дитя.</a:t>
            </a:r>
            <a:endParaRPr/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85800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крил, у тіні крил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Божа любов велична.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 спасенна душа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З Господом буде вічно.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6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3200"/>
              <a:buFont typeface="Arial Narrow"/>
              <a:buNone/>
            </a:pPr>
            <a:r>
              <a:rPr b="1" lang="uk-UA" sz="32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3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Тінь Божих крил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Вічний захист дарує,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85"/>
              <a:buNone/>
            </a:pPr>
            <a:r>
              <a:rPr b="1" lang="uk-UA" sz="4100">
                <a:latin typeface="Calibri"/>
                <a:ea typeface="Calibri"/>
                <a:cs typeface="Calibri"/>
                <a:sym typeface="Calibri"/>
              </a:rPr>
              <a:t>Спокій для серця знаходжу завжди.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хоч довкола стихії вирують,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Тільки із Богом затишно мені.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85800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крил, у тіні крил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Божа любов велична.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 спасенна душа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З Господом буде вічно.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6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3200"/>
              <a:buFont typeface="Arial Narrow"/>
              <a:buNone/>
            </a:pPr>
            <a:r>
              <a:rPr b="1" lang="uk-UA" sz="32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3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900">
                <a:latin typeface="Calibri"/>
                <a:ea typeface="Calibri"/>
                <a:cs typeface="Calibri"/>
                <a:sym typeface="Calibri"/>
              </a:rPr>
              <a:t>Тінь Божих крил – неземна насолода,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Там я нарешті знайшов сенс життя,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Бог – мій покров,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Більше зло не нашкодить,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Тільки Господь – охорона моя.</a:t>
            </a:r>
            <a:endParaRPr/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85800"/>
            <a:ext cx="8401080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крил, у тіні крил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Божа любов велична.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тіні крил спасенна душа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З Господом буде вічно.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6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3200"/>
              <a:buFont typeface="Arial Narrow"/>
              <a:buNone/>
            </a:pPr>
            <a:r>
              <a:rPr b="1" lang="uk-UA" sz="32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3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200c72442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2200c72442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483.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Тінь Божих крил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