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5" r:id="rId2"/>
    <p:sldId id="259" r:id="rId3"/>
    <p:sldId id="267" r:id="rId4"/>
    <p:sldId id="269" r:id="rId5"/>
    <p:sldId id="270" r:id="rId6"/>
    <p:sldId id="266" r:id="rId7"/>
    <p:sldId id="268" r:id="rId8"/>
    <p:sldId id="271" r:id="rId9"/>
    <p:sldId id="272" r:id="rId10"/>
    <p:sldId id="273" r:id="rId11"/>
    <p:sldId id="274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04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374.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Покоління  надії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з надією чекаєм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 повернення Христа!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683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374.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Покоління  надії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597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Про повернення Ісуса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Сповіщали ще батьки,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Із давніх літ вони чекали,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 в славі має Він прийти.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Ця обітниця правдива: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побачимо Христа,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 хоч ще досі Він бариться,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 серці віра в нас міцна.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240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вірим,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– покоління надії,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повинні всім сказати,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 є  добра новина: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8125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Скоро Ісус прийде знов!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Скоро Ісус прийде знов!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з надією чекаєм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 повернення Христа!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>
                <a:latin typeface="Arial Narrow" pitchFamily="34" charset="0"/>
              </a:rPr>
              <a:t>Приспів</a:t>
            </a:r>
            <a:r>
              <a:rPr lang="ru-RU" sz="2800" b="1" i="1" dirty="0">
                <a:latin typeface="Arial Narrow" pitchFamily="34" charset="0"/>
              </a:rPr>
              <a:t> (</a:t>
            </a:r>
            <a:r>
              <a:rPr lang="ru-RU" sz="2800" b="1" i="1" dirty="0" err="1">
                <a:latin typeface="Arial Narrow" pitchFamily="34" charset="0"/>
              </a:rPr>
              <a:t>продовження</a:t>
            </a:r>
            <a:r>
              <a:rPr lang="ru-RU" sz="2800" b="1" i="1" dirty="0">
                <a:latin typeface="Arial Narrow" pitchFamily="34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1712507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Про повернення Ісуса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Не змовкають хай вуста.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прийде, щоб забрати вірних,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 кого Сам віддав життя.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290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 тепер ми спадкоємці,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Діти вічного Отця,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підкріпляє нашу віру.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Вся надія на Христа.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07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вірим,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– покоління надії,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повинні всім сказати,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 є  добра новина: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6448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Скоро Ісус прийде знов!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Скоро Ісус прийде знов!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Ми з надією чекаєм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 повернення Христа!</a:t>
            </a:r>
            <a:endParaRPr lang="uk-UA" sz="55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>
                <a:latin typeface="Arial Narrow" pitchFamily="34" charset="0"/>
              </a:rPr>
              <a:t>Приспів</a:t>
            </a:r>
            <a:r>
              <a:rPr lang="ru-RU" sz="2800" b="1" i="1" dirty="0">
                <a:latin typeface="Arial Narrow" pitchFamily="34" charset="0"/>
              </a:rPr>
              <a:t> (</a:t>
            </a:r>
            <a:r>
              <a:rPr lang="ru-RU" sz="2800" b="1" i="1" dirty="0" err="1">
                <a:latin typeface="Arial Narrow" pitchFamily="34" charset="0"/>
              </a:rPr>
              <a:t>продовження</a:t>
            </a:r>
            <a:r>
              <a:rPr lang="ru-RU" sz="2800" b="1" i="1" dirty="0">
                <a:latin typeface="Arial Narrow" pitchFamily="34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36297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280</TotalTime>
  <Words>200</Words>
  <Application>Microsoft Office PowerPoint</Application>
  <PresentationFormat>Екран (16:9)</PresentationFormat>
  <Paragraphs>46</Paragraphs>
  <Slides>11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374. Покоління  надії</vt:lpstr>
      <vt:lpstr>1</vt:lpstr>
      <vt:lpstr>Презентація PowerPoint</vt:lpstr>
      <vt:lpstr>Приспів:</vt:lpstr>
      <vt:lpstr>Приспів (продовження):</vt:lpstr>
      <vt:lpstr>2</vt:lpstr>
      <vt:lpstr>Презентація PowerPoint</vt:lpstr>
      <vt:lpstr>Приспів:</vt:lpstr>
      <vt:lpstr>Приспів (продовження):</vt:lpstr>
      <vt:lpstr>Презентація PowerPoint</vt:lpstr>
      <vt:lpstr>374. Покоління  надії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38</cp:revision>
  <dcterms:created xsi:type="dcterms:W3CDTF">2021-05-24T11:20:44Z</dcterms:created>
  <dcterms:modified xsi:type="dcterms:W3CDTF">2024-10-15T14:37:58Z</dcterms:modified>
</cp:coreProperties>
</file>