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hOa4Mc4QlOqKsVTibIu+CFJtiO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1f88ea156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21f88ea15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21f88ea156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467.</a:t>
            </a:r>
            <a:br>
              <a:rPr b="1" lang="uk-UA" sz="4500"/>
            </a:br>
            <a:r>
              <a:rPr b="1" lang="uk-UA" sz="5500"/>
              <a:t>Як  олень  прагне  до потоків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Як олень прагне до потоків,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Так душа моя прагне Тебе.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Я бажаю Тобі сказати,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Що я так люблю Тебе.</a:t>
            </a:r>
            <a:endParaRPr sz="53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Ти один моє серце знаєш,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І в нього Ти любов вливаєш.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Я бажаю Тобі сказати,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Що я так люблю Тебе.</a:t>
            </a:r>
            <a:endParaRPr b="1"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Простягнув Ти пробиті руки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335"/>
              <a:buNone/>
            </a:pPr>
            <a:r>
              <a:rPr b="1" lang="uk-UA" sz="5100">
                <a:latin typeface="Calibri"/>
                <a:ea typeface="Calibri"/>
                <a:cs typeface="Calibri"/>
                <a:sym typeface="Calibri"/>
              </a:rPr>
              <a:t>І від смерті мене Ти звільнив.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Щоб мене захистить від муки,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На хресті Ти кров пролив.</a:t>
            </a:r>
            <a:endParaRPr sz="53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Ти один моє серце знаєш,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І в нього Ти любов вливаєш.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Я бажаю Тобі сказати,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Що я так люблю Тебе.</a:t>
            </a:r>
            <a:endParaRPr b="1"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Щирим серцем Тебе кохаю,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Бо життя дарував Ти мені.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За Твою доброту і ласку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Дуже вдячний я Тобі.</a:t>
            </a:r>
            <a:endParaRPr sz="53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Ти один моє серце знаєш,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І в нього Ти любов вливаєш.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Я бажаю Тобі сказати,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Що я так люблю Тебе.</a:t>
            </a:r>
            <a:endParaRPr b="1" sz="53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21f88ea156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21f88ea156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467.</a:t>
            </a:r>
            <a:br>
              <a:rPr b="1" lang="uk-UA" sz="4500"/>
            </a:br>
            <a:r>
              <a:rPr b="1" lang="uk-UA" sz="5500"/>
              <a:t>Як  олень  прагне  до потоків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