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65" r:id="rId2"/>
    <p:sldId id="259" r:id="rId3"/>
    <p:sldId id="268" r:id="rId4"/>
    <p:sldId id="266" r:id="rId5"/>
    <p:sldId id="269" r:id="rId6"/>
    <p:sldId id="267" r:id="rId7"/>
    <p:sldId id="270" r:id="rId8"/>
    <p:sldId id="271" r:id="rId9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108" d="100"/>
          <a:sy n="108" d="100"/>
        </p:scale>
        <p:origin x="734" y="8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D32517-574E-4EBA-AA2A-9B69ACA77054}" type="datetimeFigureOut">
              <a:rPr lang="ru-RU" smtClean="0"/>
              <a:pPr/>
              <a:t>08.01.2026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E63C24-FA6A-4BE4-96BC-DBF330EA9B1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D4083-72DA-46D2-946D-508D50AE7211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2EB3DF-2C68-692A-A902-D3AF447C24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FDA19483-878E-33EC-4562-DC44A59E620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90549A2E-BC57-BE7D-1D31-FFB77D9AFFE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8F60197-85F8-2CFC-8B3D-668AE7D4CCF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D4083-72DA-46D2-946D-508D50AE7211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12314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2774853"/>
            <a:ext cx="8305800" cy="85725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075299"/>
            <a:ext cx="8305800" cy="14859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2644727"/>
            <a:ext cx="45720" cy="3429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08.01.2026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3429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08.01.2026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628900"/>
            <a:ext cx="7924800" cy="10287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3719148"/>
            <a:ext cx="7924800" cy="738552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3687744"/>
            <a:ext cx="7924800" cy="3226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08.01.2026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586"/>
            <a:ext cx="82296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342900"/>
            <a:ext cx="6248400" cy="428625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200150"/>
            <a:ext cx="1984248" cy="280035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342900"/>
            <a:ext cx="19812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08.01.2026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342900"/>
            <a:ext cx="20574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342900"/>
            <a:ext cx="6019800" cy="417195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200150"/>
            <a:ext cx="2057400" cy="33147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08.01.2026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085850"/>
            <a:ext cx="8229600" cy="35087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08.01.2026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4143386"/>
            <a:ext cx="8305800" cy="642942"/>
          </a:xfrm>
        </p:spPr>
        <p:txBody>
          <a:bodyPr/>
          <a:lstStyle/>
          <a:p>
            <a:r>
              <a:rPr lang="uk-UA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“Пісні</a:t>
            </a:r>
            <a:r>
              <a:rPr lang="uk-UA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 хвали  та  </a:t>
            </a:r>
            <a:r>
              <a:rPr lang="uk-UA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поклоніння”</a:t>
            </a:r>
            <a:r>
              <a:rPr lang="uk-UA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</a:t>
            </a:r>
            <a:endParaRPr lang="ru-RU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itchFamily="82" charset="0"/>
              <a:cs typeface="Microsoft Tai Le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4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491. </a:t>
            </a:r>
            <a:r>
              <a:rPr lang="uk-UA" sz="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5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  </a:t>
            </a:r>
            <a:r>
              <a:rPr lang="uk-UA" sz="5000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Ісусу  </a:t>
            </a:r>
            <a:r>
              <a:rPr lang="uk-UA" sz="5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довіряю </a:t>
            </a:r>
            <a:endParaRPr lang="ru-RU" sz="5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555526"/>
            <a:ext cx="8643998" cy="415936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5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uk-UA" sz="5500" b="1" dirty="0">
                <a:latin typeface="Calibri" pitchFamily="34" charset="0"/>
                <a:cs typeface="Calibri" pitchFamily="34" charset="0"/>
              </a:rPr>
              <a:t>Я Ісусу довіряю,</a:t>
            </a:r>
          </a:p>
          <a:p>
            <a:pPr algn="ctr"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Знаю: Скеля Він моя.</a:t>
            </a:r>
          </a:p>
          <a:p>
            <a:pPr algn="ctr"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В холод душу зігрівають,</a:t>
            </a:r>
          </a:p>
          <a:p>
            <a:pPr algn="ctr"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Мов вогонь, Його слова.</a:t>
            </a:r>
          </a:p>
          <a:p>
            <a:pPr algn="ctr">
              <a:buNone/>
            </a:pPr>
            <a:endParaRPr lang="uk-UA" sz="50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>
                <a:latin typeface="Arial Narrow" pitchFamily="34" charset="0"/>
              </a:rPr>
              <a:t>1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1697B0-54CB-C816-7853-10C7C5FA8A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>
            <a:extLst>
              <a:ext uri="{FF2B5EF4-FFF2-40B4-BE49-F238E27FC236}">
                <a16:creationId xmlns:a16="http://schemas.microsoft.com/office/drawing/2014/main" id="{8AED900E-15C7-83CB-62C1-6540DE4C73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5720" y="555526"/>
            <a:ext cx="8643998" cy="415936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Вірю, вірю я в Ісуса,</a:t>
            </a:r>
          </a:p>
          <a:p>
            <a:pPr algn="ctr"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Вірю я: Він є любов.</a:t>
            </a:r>
          </a:p>
          <a:p>
            <a:pPr algn="ctr"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З Ним нічого не боюся,</a:t>
            </a:r>
          </a:p>
          <a:p>
            <a:pPr algn="ctr"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Бо Ісус є мій покров.</a:t>
            </a:r>
          </a:p>
          <a:p>
            <a:pPr algn="ctr">
              <a:buNone/>
            </a:pPr>
            <a:endParaRPr lang="uk-UA" sz="50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671EF951-309E-A701-B4AA-F14AA972DB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>
                <a:latin typeface="Arial Narrow" pitchFamily="34" charset="0"/>
              </a:rPr>
              <a:t>Приспів:</a:t>
            </a:r>
            <a:endParaRPr lang="ru-RU" sz="2800" b="1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26406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A6A0E0-D94A-E1D2-F769-709A7F19B1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>
            <a:extLst>
              <a:ext uri="{FF2B5EF4-FFF2-40B4-BE49-F238E27FC236}">
                <a16:creationId xmlns:a16="http://schemas.microsoft.com/office/drawing/2014/main" id="{5AFF524B-13EF-808F-517A-5B50B39FDE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5720" y="555526"/>
            <a:ext cx="8643998" cy="415936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5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uk-UA" sz="5500" b="1" dirty="0">
                <a:latin typeface="Calibri" pitchFamily="34" charset="0"/>
                <a:cs typeface="Calibri" pitchFamily="34" charset="0"/>
              </a:rPr>
              <a:t>Я Ісусу довіряю,</a:t>
            </a:r>
          </a:p>
          <a:p>
            <a:pPr algn="ctr"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Знає Він мій кожен крок</a:t>
            </a:r>
          </a:p>
          <a:p>
            <a:pPr algn="ctr"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І, як Пастир, направляє</a:t>
            </a:r>
          </a:p>
          <a:p>
            <a:pPr algn="ctr"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Шлях тернистий до зірок.</a:t>
            </a:r>
          </a:p>
          <a:p>
            <a:pPr algn="ctr">
              <a:buNone/>
            </a:pPr>
            <a:endParaRPr lang="uk-UA" sz="50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9D72099C-64EC-7B35-A326-4743D4E80E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>
                <a:latin typeface="Arial Narrow" pitchFamily="34" charset="0"/>
              </a:rPr>
              <a:t>2</a:t>
            </a:r>
            <a:endParaRPr lang="ru-RU" sz="2800" b="1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3626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32E97E-3927-5147-6B9F-2AD58A72F0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>
            <a:extLst>
              <a:ext uri="{FF2B5EF4-FFF2-40B4-BE49-F238E27FC236}">
                <a16:creationId xmlns:a16="http://schemas.microsoft.com/office/drawing/2014/main" id="{9166E56D-A9F5-7089-831A-149B431113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5720" y="555526"/>
            <a:ext cx="8643998" cy="415936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Вірю, вірю я в Ісуса,</a:t>
            </a:r>
          </a:p>
          <a:p>
            <a:pPr algn="ctr"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Вірю я: Він є любов.</a:t>
            </a:r>
          </a:p>
          <a:p>
            <a:pPr algn="ctr"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З Ним нічого не боюся,</a:t>
            </a:r>
          </a:p>
          <a:p>
            <a:pPr algn="ctr"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Бо Ісус є мій покров.</a:t>
            </a:r>
          </a:p>
          <a:p>
            <a:pPr algn="ctr">
              <a:buNone/>
            </a:pPr>
            <a:endParaRPr lang="uk-UA" sz="50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AFCDFAF4-3BF4-CF77-BB04-825685FA91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>
                <a:latin typeface="Arial Narrow" pitchFamily="34" charset="0"/>
              </a:rPr>
              <a:t>Приспів:</a:t>
            </a:r>
            <a:endParaRPr lang="ru-RU" sz="2800" b="1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21438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20445C-F736-6EF0-46C8-43DD93A8FE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>
            <a:extLst>
              <a:ext uri="{FF2B5EF4-FFF2-40B4-BE49-F238E27FC236}">
                <a16:creationId xmlns:a16="http://schemas.microsoft.com/office/drawing/2014/main" id="{08BE4BFC-0E1B-EA0B-A7CF-947BA04719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5720" y="555526"/>
            <a:ext cx="8643998" cy="415936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5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uk-UA" sz="5500" b="1" dirty="0">
                <a:latin typeface="Calibri" pitchFamily="34" charset="0"/>
                <a:cs typeface="Calibri" pitchFamily="34" charset="0"/>
              </a:rPr>
              <a:t>Я Ісусу довіряю,</a:t>
            </a:r>
          </a:p>
          <a:p>
            <a:pPr algn="ctr"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Він великий Бог-Творець.</a:t>
            </a:r>
          </a:p>
          <a:p>
            <a:pPr algn="ctr"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Він відчинить двері раю,</a:t>
            </a:r>
          </a:p>
          <a:p>
            <a:pPr algn="ctr"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Дасть мені життя вінець. </a:t>
            </a:r>
          </a:p>
          <a:p>
            <a:pPr algn="ctr">
              <a:buNone/>
            </a:pPr>
            <a:endParaRPr lang="uk-UA" sz="50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94786D4A-E744-A6CA-A39C-38FF887B29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>
                <a:latin typeface="Arial Narrow" pitchFamily="34" charset="0"/>
              </a:rPr>
              <a:t>3</a:t>
            </a:r>
            <a:endParaRPr lang="ru-RU" sz="2800" b="1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54469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4E6A46-594A-9B92-D138-B0A5E0A9CE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>
            <a:extLst>
              <a:ext uri="{FF2B5EF4-FFF2-40B4-BE49-F238E27FC236}">
                <a16:creationId xmlns:a16="http://schemas.microsoft.com/office/drawing/2014/main" id="{D06B931A-3E1A-9CD7-F048-81EF6B1EF1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5720" y="555526"/>
            <a:ext cx="8643998" cy="415936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Вірю, вірю я в Ісуса,</a:t>
            </a:r>
          </a:p>
          <a:p>
            <a:pPr algn="ctr"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Вірю я: Він є любов.</a:t>
            </a:r>
          </a:p>
          <a:p>
            <a:pPr algn="ctr"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З Ним нічого не боюся,</a:t>
            </a:r>
          </a:p>
          <a:p>
            <a:pPr algn="ctr">
              <a:buNone/>
            </a:pPr>
            <a:r>
              <a:rPr lang="uk-UA" sz="5500" b="1" dirty="0">
                <a:latin typeface="Calibri" pitchFamily="34" charset="0"/>
                <a:cs typeface="Calibri" pitchFamily="34" charset="0"/>
              </a:rPr>
              <a:t>Бо Ісус є мій покров.</a:t>
            </a:r>
          </a:p>
          <a:p>
            <a:pPr algn="ctr">
              <a:buNone/>
            </a:pPr>
            <a:endParaRPr lang="uk-UA" sz="50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BECE8873-7FEE-A362-413E-65BAFEBAAC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>
                <a:latin typeface="Arial Narrow" pitchFamily="34" charset="0"/>
              </a:rPr>
              <a:t>Приспів:</a:t>
            </a:r>
            <a:endParaRPr lang="ru-RU" sz="2800" b="1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76671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6D6F03-4D5C-0A46-8CA5-579AFFB037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0BFE3F8-7112-1AAE-5170-6C6DAE05F4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0034" y="4143386"/>
            <a:ext cx="8305800" cy="642942"/>
          </a:xfrm>
        </p:spPr>
        <p:txBody>
          <a:bodyPr/>
          <a:lstStyle/>
          <a:p>
            <a:r>
              <a:rPr lang="uk-UA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“Пісні</a:t>
            </a:r>
            <a:r>
              <a:rPr lang="uk-UA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 хвали  та  </a:t>
            </a:r>
            <a:r>
              <a:rPr lang="uk-UA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поклоніння”</a:t>
            </a:r>
            <a:r>
              <a:rPr lang="uk-UA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</a:t>
            </a:r>
            <a:endParaRPr lang="ru-RU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itchFamily="82" charset="0"/>
              <a:cs typeface="Microsoft Tai Le" pitchFamily="34" charset="0"/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3168499-5475-0A1B-C703-2A9A4798E2E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4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491. </a:t>
            </a:r>
            <a:r>
              <a:rPr lang="uk-UA" sz="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5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  Ісус  довіряю </a:t>
            </a:r>
            <a:endParaRPr lang="ru-RU" sz="5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6193474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285</TotalTime>
  <Words>167</Words>
  <Application>Microsoft Office PowerPoint</Application>
  <PresentationFormat>Экран (16:9)</PresentationFormat>
  <Paragraphs>36</Paragraphs>
  <Slides>8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5" baseType="lpstr">
      <vt:lpstr>Arial Narrow</vt:lpstr>
      <vt:lpstr>Calibri</vt:lpstr>
      <vt:lpstr>Constantia</vt:lpstr>
      <vt:lpstr>Gabriola</vt:lpstr>
      <vt:lpstr>Microsoft Tai Le</vt:lpstr>
      <vt:lpstr>Wingdings 2</vt:lpstr>
      <vt:lpstr>Бумажная</vt:lpstr>
      <vt:lpstr>491.  Я  Ісусу  довіряю </vt:lpstr>
      <vt:lpstr>1</vt:lpstr>
      <vt:lpstr>Приспів:</vt:lpstr>
      <vt:lpstr>2</vt:lpstr>
      <vt:lpstr>Приспів:</vt:lpstr>
      <vt:lpstr>3</vt:lpstr>
      <vt:lpstr>Приспів:</vt:lpstr>
      <vt:lpstr>491.  Я  Ісус  довіряю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Я  розповім  все  Ісусу</dc:title>
  <dc:creator>Пиит Некрасов</dc:creator>
  <cp:lastModifiedBy>Кампен Юля</cp:lastModifiedBy>
  <cp:revision>44</cp:revision>
  <dcterms:created xsi:type="dcterms:W3CDTF">2021-05-24T11:20:44Z</dcterms:created>
  <dcterms:modified xsi:type="dcterms:W3CDTF">2026-01-08T15:14:17Z</dcterms:modified>
</cp:coreProperties>
</file>