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5" r:id="rId2"/>
    <p:sldId id="266" r:id="rId3"/>
    <p:sldId id="271" r:id="rId4"/>
    <p:sldId id="276" r:id="rId5"/>
    <p:sldId id="272" r:id="rId6"/>
    <p:sldId id="273" r:id="rId7"/>
    <p:sldId id="277" r:id="rId8"/>
    <p:sldId id="274" r:id="rId9"/>
    <p:sldId id="275" r:id="rId10"/>
    <p:sldId id="278" r:id="rId11"/>
    <p:sldId id="279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3" d="100"/>
          <a:sy n="63" d="100"/>
        </p:scale>
        <p:origin x="77" y="68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112AF-11C5-553C-72FC-74A7BA3AC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E6EB9909-241E-FD97-935D-B54BF782B7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DD6E1FC8-020E-500E-8C2F-442D916DB3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01AD3C3-24F4-2989-D3DC-3C7A9A777B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686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8. 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  моя  сила  у  житті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A7CFF5-3022-8005-C821-09348E451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D862DEA2-CB52-41DC-E532-66C37F027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Ісус – мій Господь!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Славлю я Тебе.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Ісус – мій Господь!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Славлю я Тебе.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194D21BE-030F-4C77-0A02-2CE276DBA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Arial Narrow" pitchFamily="34" charset="0"/>
              </a:rPr>
              <a:t>Приспів</a:t>
            </a:r>
            <a:r>
              <a:rPr lang="ru-RU" sz="2800" b="1" dirty="0">
                <a:latin typeface="Arial Narrow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93705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B9EE1-BC80-2C92-5D91-2FA5BFB34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A9E47F4-B45A-E3C2-9502-4A07521A00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00CE06-DA46-E3B9-649A-1F2BE5A0D2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8. 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  моя  сила  у  житті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7926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8C911-7DB3-22E8-C7B9-8C22EC8E1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F2561B5C-2925-BDE3-8797-FB6671CD9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Ти моя сила у житті,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Ти є та ціль, куди я йду,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Ти є для мене все!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CD01CFD-E5B6-7E53-07A2-28A83ADA0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 Narrow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55554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C8D36-545F-2030-3897-43E269855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E7A76619-48AF-1F79-355B-AE234D842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Ти є той скарб, що я шукав,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Ти є Господь мого життя,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Ти є для мене все!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81F0D61F-1DC6-E5A6-9ACA-70DE9A6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802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B09BD-BC6C-7848-3743-6C43493DF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DB33C581-C8B2-B5EB-0A13-BDD3F975B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Ісус – мій Господь!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Славлю я Тебе.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Ісус – мій Господь!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Славлю я Тебе.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FA16794-C2D0-7A21-6689-5751F4818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Arial Narrow" pitchFamily="34" charset="0"/>
              </a:rPr>
              <a:t>Приспів</a:t>
            </a:r>
            <a:r>
              <a:rPr lang="ru-RU" sz="2800" b="1" dirty="0">
                <a:latin typeface="Arial Narrow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998372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FA762-0552-84B1-B367-DE27CB8B0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CBC2B2CF-CC79-8868-ED68-5F01C1640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Ти взяв мій хрест, мій гріх, 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мій біль,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Знову підняв мене, я Твій,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Ти є для мене все!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3B37C29-2E01-DC28-803B-716157C5A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 Narrow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381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A7C45-5EA8-19F6-0855-56B06EE4C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A4C4E718-4CF7-B2C6-83F1-557E34693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В спеку Ти тінь мені даєш,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Ніжно за руку Сам ведеш,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Ти є для мене все!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3A024D3-01E1-7539-3708-A471B574F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348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A408AA-5906-C476-EC69-B7E61AD68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913DDC51-93C5-5F55-F992-B72C3CE31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Ісус – мій Господь!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Славлю я Тебе.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Ісус – мій Господь!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Славлю я Тебе.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6C83BA3-DE26-E33F-4F96-773F00EF7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Arial Narrow" pitchFamily="34" charset="0"/>
              </a:rPr>
              <a:t>Приспів</a:t>
            </a:r>
            <a:r>
              <a:rPr lang="ru-RU" sz="2800" b="1" dirty="0">
                <a:latin typeface="Arial Narrow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515734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6E294-1587-96CF-9CD6-21A946382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D167D2B9-98A8-A956-73C6-419B20D16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Ти на Голгофі вмер за нас,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Але воскрес і людство спас,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Ти є для мене все!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1275D79-9710-BDE6-DC9C-AA311584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 Narrow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9156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0955B3-F3D3-29E5-7DA7-9F46FCFDD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AA5E001B-181D-E9DF-BC79-FA1C17A44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Ти воскресіння і життя,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 лиш до Тебе прагну я,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Ти є для мене все!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E41D1F2-0BB7-6186-7843-4CFEAC0A8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5240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511</TotalTime>
  <Words>203</Words>
  <Application>Microsoft Office PowerPoint</Application>
  <PresentationFormat>Екран (16:9)</PresentationFormat>
  <Paragraphs>41</Paragraphs>
  <Slides>11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7" baseType="lpstr">
      <vt:lpstr>Arial Narrow</vt:lpstr>
      <vt:lpstr>Calibri</vt:lpstr>
      <vt:lpstr>Constantia</vt:lpstr>
      <vt:lpstr>Gabriola</vt:lpstr>
      <vt:lpstr>Wingdings 2</vt:lpstr>
      <vt:lpstr>Бумажная</vt:lpstr>
      <vt:lpstr>8.  Ти  моя  сила  у  житті</vt:lpstr>
      <vt:lpstr>1</vt:lpstr>
      <vt:lpstr>Презентація PowerPoint</vt:lpstr>
      <vt:lpstr>Приспів:</vt:lpstr>
      <vt:lpstr>2</vt:lpstr>
      <vt:lpstr>Презентація PowerPoint</vt:lpstr>
      <vt:lpstr>Приспів:</vt:lpstr>
      <vt:lpstr>3</vt:lpstr>
      <vt:lpstr>Презентація PowerPoint</vt:lpstr>
      <vt:lpstr>Приспів:</vt:lpstr>
      <vt:lpstr>8.  Ти  моя  сила  у  житті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 - моя сила у житті</dc:title>
  <cp:lastModifiedBy>Василь Матвійчук</cp:lastModifiedBy>
  <dcterms:created xsi:type="dcterms:W3CDTF">2021-05-24T11:20:44Z</dcterms:created>
  <dcterms:modified xsi:type="dcterms:W3CDTF">2025-04-30T15:06:00Z</dcterms:modified>
</cp:coreProperties>
</file>