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jV3TYbJOrDLXPX479TCL73bliA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205c39093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2205c39093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2205c39093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158.</a:t>
            </a:r>
            <a:br>
              <a:rPr b="1" lang="uk-UA" sz="5500"/>
            </a:br>
            <a:r>
              <a:rPr b="1" lang="uk-UA" sz="5500"/>
              <a:t>День у день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День у день щомиті я шукаю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Сили гріх в собі перемогти.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На Христа надію покладаю,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 Ньому спокій можу віднайти.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850"/>
              <a:buNone/>
            </a:pPr>
            <a:r>
              <a:t/>
            </a:r>
            <a:endParaRPr b="1" i="1" sz="1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i="1"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Той, Чиє Ім’я – Учитель добрий,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Ніжно серце змінює моє,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Випробовує мене в дорозі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І з любов’ю в Небеса веде.</a:t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i="1" lang="uk-UA" sz="2200">
                <a:latin typeface="Arial Narrow"/>
                <a:ea typeface="Arial Narrow"/>
                <a:cs typeface="Arial Narrow"/>
                <a:sym typeface="Arial Narrow"/>
              </a:rPr>
              <a:t>(продовження 1-го купл.)</a:t>
            </a:r>
            <a:endParaRPr i="1" sz="2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День у день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Господь зі мною поруч,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Він є  вірним Сторожем моїм.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Не підступить до душі злий ворог,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Вкриє Спас мій захистом міцним.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i="1"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Той, Чиє Ім’я – Порадник мудрий,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Сам за руку крізь пітьму 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Він підтримкою моєю буде,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На руках у вічність понесе. </a:t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i="1" lang="uk-UA" sz="2200">
                <a:latin typeface="Arial Narrow"/>
                <a:ea typeface="Arial Narrow"/>
                <a:cs typeface="Arial Narrow"/>
                <a:sym typeface="Arial Narrow"/>
              </a:rPr>
              <a:t>(продовження 2-го купл.)</a:t>
            </a:r>
            <a:endParaRPr i="1" sz="2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День у день допоможи стояти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На Твоєму боці, Боже мій,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Дай спасіння радість скуштувати,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Вірю я в обітниці Твої.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b="1" i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i="1"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День у день я хочу зустрічати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Всі турботи як дари Твої.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655"/>
              <a:buNone/>
            </a:pPr>
            <a:r>
              <a:rPr b="1" lang="uk-UA" sz="4300">
                <a:latin typeface="Calibri"/>
                <a:ea typeface="Calibri"/>
                <a:cs typeface="Calibri"/>
                <a:sym typeface="Calibri"/>
              </a:rPr>
              <a:t>Не втомлюсь Тебе, Господь, чекати,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Світло правди</a:t>
            </a: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 буду в світ нести.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i="1" lang="uk-UA" sz="2200">
                <a:latin typeface="Arial Narrow"/>
                <a:ea typeface="Arial Narrow"/>
                <a:cs typeface="Arial Narrow"/>
                <a:sym typeface="Arial Narrow"/>
              </a:rPr>
              <a:t>(продовження 3-го купл.)</a:t>
            </a:r>
            <a:endParaRPr i="1" sz="2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205c39093c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2205c39093c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158.</a:t>
            </a:r>
            <a:br>
              <a:rPr b="1" lang="uk-UA" sz="5500"/>
            </a:br>
            <a:r>
              <a:rPr b="1" lang="uk-UA" sz="5500"/>
              <a:t>День у день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