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71" r:id="rId6"/>
    <p:sldId id="273" r:id="rId7"/>
    <p:sldId id="272" r:id="rId8"/>
    <p:sldId id="274" r:id="rId9"/>
    <p:sldId id="275" r:id="rId10"/>
    <p:sldId id="276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436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46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14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97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3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08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71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51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0" y="0"/>
            <a:ext cx="9144000" cy="46291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uk-UA" sz="6000" dirty="0" smtClean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Ми одна сім’я</a:t>
            </a:r>
            <a:endParaRPr 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endParaRPr lang="ru-RU" sz="5000" dirty="0" smtClean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/>
            <a:r>
              <a:rPr lang="ru-RU" sz="5000" dirty="0" err="1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Який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добрий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endParaRPr lang="ru-RU" sz="5000" dirty="0" smtClean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/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</a:p>
          <a:p>
            <a:pPr algn="ctr"/>
            <a:r>
              <a:rPr lang="ru-RU" sz="54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Який</a:t>
            </a:r>
            <a:r>
              <a:rPr lang="ru-RU" sz="5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4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4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добрий</a:t>
            </a:r>
            <a:r>
              <a:rPr lang="ru-RU" sz="5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</a:t>
            </a:r>
            <a:r>
              <a:rPr lang="ru-RU" sz="54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</a:p>
          <a:p>
            <a:pPr algn="ctr"/>
            <a:endParaRPr lang="ru-RU" sz="5000" dirty="0" smtClean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/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1315963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935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Щастя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там, де Бог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живе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Джерело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життя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Ньому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Він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шляхом добра </a:t>
            </a:r>
            <a:r>
              <a:rPr lang="ru-RU" sz="5000" dirty="0" err="1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Разом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прийдемо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додому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endParaRPr lang="ru-RU" sz="5000" dirty="0">
              <a:solidFill>
                <a:srgbClr val="FFFFF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algn="ctr"/>
            <a:r>
              <a:rPr lang="en-US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5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-517156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32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Приспів</a:t>
            </a:r>
            <a:r>
              <a:rPr lang="ru-RU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одна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єдині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ми.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ціль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одна,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єдині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я і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567875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Хай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горить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вівтар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сім'ї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дає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натхнення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Буде з 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нами 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завжди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Він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дарує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мир,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благословення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r>
              <a:rPr lang="en-US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-517156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32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Приспів</a:t>
            </a:r>
            <a:r>
              <a:rPr lang="ru-RU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одна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єдині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ми.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ціль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одна,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єдині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я і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631410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Бережімо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мир 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сім'ї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плекаймо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милість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Божу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 Христа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звіщаючи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Станем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світлом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ми на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землі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</a:p>
          <a:p>
            <a:pPr algn="ctr"/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380462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-517156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32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Приспів</a:t>
            </a:r>
            <a:r>
              <a:rPr lang="ru-RU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одна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сім'я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єдині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ми.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ціль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одна,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Нім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єдині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я і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945651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сім'ю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всіх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нас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єднаєш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Батько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наш, 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-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Твої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Твою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хай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кожен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пізнає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Який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добрий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великий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</a:p>
          <a:p>
            <a:pPr algn="ctr"/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1719273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/>
          <a:effectLst>
            <a:outerShdw blurRad="127000" dist="25400" dir="120000" algn="bl" rotWithShape="0">
              <a:srgbClr val="000000">
                <a:alpha val="75000"/>
              </a:srgbClr>
            </a:outerShdw>
          </a:effectLst>
        </p:spPr>
        <p:txBody>
          <a:bodyPr wrap="square" rtlCol="0" anchor="ctr"/>
          <a:lstStyle/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сім'ю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всіх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нас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єднаєш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Батько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наш, 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-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Твої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</a:p>
          <a:p>
            <a:pPr algn="ctr"/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Твою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хай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кожен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пізнає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</a:p>
          <a:p>
            <a:pPr algn="ctr"/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Який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добрий</a:t>
            </a:r>
            <a:r>
              <a:rPr lang="ru-RU" sz="5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великий </a:t>
            </a:r>
            <a:r>
              <a:rPr lang="ru-RU" sz="50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</a:t>
            </a:r>
            <a:r>
              <a:rPr lang="ru-RU" sz="50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</a:p>
          <a:p>
            <a:pPr algn="ctr"/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80924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218</Words>
  <Application>Microsoft Office PowerPoint</Application>
  <PresentationFormat>Экран (16:9)</PresentationFormat>
  <Paragraphs>50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holychords.pro/p/43451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благодаті Твоїй</dc:title>
  <dc:subject>holychords.pro/p/43451</dc:subject>
  <dc:creator>Advent Music</dc:creator>
  <cp:lastModifiedBy>Кампен Юля</cp:lastModifiedBy>
  <cp:revision>4</cp:revision>
  <dcterms:created xsi:type="dcterms:W3CDTF">2025-11-07T18:14:47Z</dcterms:created>
  <dcterms:modified xsi:type="dcterms:W3CDTF">2026-02-12T07:19:17Z</dcterms:modified>
</cp:coreProperties>
</file>