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glta31JnihyyxgYqMgX7y8O2Sl3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2061cd563e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22061cd563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22061cd563e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9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9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9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1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1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3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3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192. </a:t>
            </a:r>
            <a:br>
              <a:rPr b="1" lang="uk-UA" sz="5500"/>
            </a:br>
            <a:r>
              <a:rPr b="1" lang="uk-UA" sz="5500"/>
              <a:t>Лиш  там,   </a:t>
            </a:r>
            <a:br>
              <a:rPr b="1" lang="uk-UA" sz="5500"/>
            </a:br>
            <a:r>
              <a:rPr b="1" lang="uk-UA" sz="5500"/>
              <a:t>де  хрест  Ісуса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Лиш там, де хрест Ісуса, Стояти хочу я.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Для спраглого в пустелі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Тут є джерело життя. 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930"/>
              <a:buNone/>
            </a:pPr>
            <a:r>
              <a:rPr b="1" lang="uk-UA" sz="5800">
                <a:latin typeface="Calibri"/>
                <a:ea typeface="Calibri"/>
                <a:cs typeface="Calibri"/>
                <a:sym typeface="Calibri"/>
              </a:rPr>
              <a:t>Там втомлений дорогами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930"/>
              <a:buNone/>
            </a:pPr>
            <a:r>
              <a:rPr b="1" lang="uk-UA" sz="5800">
                <a:latin typeface="Calibri"/>
                <a:ea typeface="Calibri"/>
                <a:cs typeface="Calibri"/>
                <a:sym typeface="Calibri"/>
              </a:rPr>
              <a:t>Спочинок знайде свій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930"/>
              <a:buNone/>
            </a:pPr>
            <a:r>
              <a:rPr b="1" lang="uk-UA" sz="5800">
                <a:latin typeface="Calibri"/>
                <a:ea typeface="Calibri"/>
                <a:cs typeface="Calibri"/>
                <a:sym typeface="Calibri"/>
              </a:rPr>
              <a:t>І від гарячих променів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930"/>
              <a:buNone/>
            </a:pPr>
            <a:r>
              <a:rPr b="1" lang="uk-UA" sz="5800">
                <a:latin typeface="Calibri"/>
                <a:ea typeface="Calibri"/>
                <a:cs typeface="Calibri"/>
                <a:sym typeface="Calibri"/>
              </a:rPr>
              <a:t>Сховає Скелі тінь.</a:t>
            </a:r>
            <a:endParaRPr sz="5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Там, на хресті, я бачу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Розп’ятого Царя.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За мене там Ісус Христос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Віддав Своє життя.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На хрест ганьби й страждання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930"/>
              <a:buNone/>
            </a:pPr>
            <a:r>
              <a:rPr b="1" lang="uk-UA" sz="5800">
                <a:latin typeface="Calibri"/>
                <a:ea typeface="Calibri"/>
                <a:cs typeface="Calibri"/>
                <a:sym typeface="Calibri"/>
              </a:rPr>
              <a:t>Він за мене Сам пішов,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Став Жертвою за кожен гріх,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930"/>
              <a:buNone/>
            </a:pPr>
            <a:r>
              <a:rPr b="1" lang="uk-UA" sz="5800">
                <a:latin typeface="Calibri"/>
                <a:ea typeface="Calibri"/>
                <a:cs typeface="Calibri"/>
                <a:sym typeface="Calibri"/>
              </a:rPr>
              <a:t>Пролив невинну кров.</a:t>
            </a:r>
            <a:endParaRPr sz="5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О, як я хочу жити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У тіні Божих крил,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Де сяйво Господа лиця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Ясніше від світил.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930"/>
              <a:buNone/>
            </a:pPr>
            <a:r>
              <a:rPr b="1" lang="uk-UA" sz="5800">
                <a:latin typeface="Calibri"/>
                <a:ea typeface="Calibri"/>
                <a:cs typeface="Calibri"/>
                <a:sym typeface="Calibri"/>
              </a:rPr>
              <a:t>Для мене в світі все чуже.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930"/>
              <a:buNone/>
            </a:pPr>
            <a:r>
              <a:rPr b="1" lang="uk-UA" sz="5800">
                <a:latin typeface="Calibri"/>
                <a:ea typeface="Calibri"/>
                <a:cs typeface="Calibri"/>
                <a:sym typeface="Calibri"/>
              </a:rPr>
              <a:t>Єдиний маю скарб –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930"/>
              <a:buNone/>
            </a:pPr>
            <a:r>
              <a:rPr b="1" lang="uk-UA" sz="5800">
                <a:latin typeface="Calibri"/>
                <a:ea typeface="Calibri"/>
                <a:cs typeface="Calibri"/>
                <a:sym typeface="Calibri"/>
              </a:rPr>
              <a:t>Той хрест, де дав Ісус мені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930"/>
              <a:buNone/>
            </a:pPr>
            <a:r>
              <a:rPr b="1" lang="uk-UA" sz="5800">
                <a:latin typeface="Calibri"/>
                <a:ea typeface="Calibri"/>
                <a:cs typeface="Calibri"/>
                <a:sym typeface="Calibri"/>
              </a:rPr>
              <a:t>Життя нового дар. </a:t>
            </a:r>
            <a:endParaRPr b="1" sz="5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2061cd563e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22061cd563e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192. </a:t>
            </a:r>
            <a:br>
              <a:rPr b="1" lang="uk-UA" sz="5500"/>
            </a:br>
            <a:r>
              <a:rPr b="1" lang="uk-UA" sz="5500"/>
              <a:t>Лиш  там,   </a:t>
            </a:r>
            <a:br>
              <a:rPr b="1" lang="uk-UA" sz="5500"/>
            </a:br>
            <a:r>
              <a:rPr b="1" lang="uk-UA" sz="5500"/>
              <a:t>де  хрест  Ісуса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