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iUbMkCMCVgbRkXdiW39ST3xm2x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222a25c72b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3222a25c7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222a25c72b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1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1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1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3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5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5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507.</a:t>
            </a:r>
            <a:br>
              <a:rPr b="1" lang="uk-UA" sz="5500"/>
            </a:br>
            <a:r>
              <a:rPr b="1" lang="uk-UA" sz="5500"/>
              <a:t>Не  минай  мене,  Ісусе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222a25c72b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222a25c72b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507.</a:t>
            </a:r>
            <a:br>
              <a:rPr b="1" lang="uk-UA" sz="5500"/>
            </a:br>
            <a:r>
              <a:rPr b="1" lang="uk-UA" sz="5500"/>
              <a:t>Не  минай  мене,  Ісусе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минай мене, Ісусе,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На земнім шляху.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 час недолі і спокуси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покинь, молю.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Боже, Боже,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почуй мене!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Серцем я Тебе благаю: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минай мене.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Я утомлений душею,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Поможи мені.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Силою зміцни Своєю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 дні мої земні.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Боже, Боже,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почуй мене!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Серцем я Тебе благаю: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минай мене.</a:t>
            </a:r>
            <a:endParaRPr/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Всю надію покладаю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Лиш на Тебе 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Оживи мій дух, благаю,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Ти – моє життя.</a:t>
            </a:r>
            <a:endParaRPr/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Боже, Боже,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почуй мене!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Серцем я Тебе благаю: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минай мене.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Ти один лиш потішаєш,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Радість всім даєш,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Від нещастя захищаєш,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 Небо приведеш.</a:t>
            </a:r>
            <a:endParaRPr/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Боже, Боже,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почуй мене!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Серцем я Тебе благаю: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Не минай мене.</a:t>
            </a:r>
            <a:endParaRPr/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