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onstantia"/>
      <p:regular r:id="rId16"/>
      <p:bold r:id="rId17"/>
      <p:italic r:id="rId18"/>
      <p:boldItalic r:id="rId19"/>
    </p:embeddedFont>
    <p:embeddedFont>
      <p:font typeface="Arial Narrow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4" roundtripDataSignature="AMtx7mikc2eTkVio1xowdguz9CvRtG1k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regular.fntdata"/><Relationship Id="rId11" Type="http://schemas.openxmlformats.org/officeDocument/2006/relationships/slide" Target="slides/slide6.xml"/><Relationship Id="rId22" Type="http://schemas.openxmlformats.org/officeDocument/2006/relationships/font" Target="fonts/ArialNarrow-italic.fntdata"/><Relationship Id="rId10" Type="http://schemas.openxmlformats.org/officeDocument/2006/relationships/slide" Target="slides/slide5.xml"/><Relationship Id="rId21" Type="http://schemas.openxmlformats.org/officeDocument/2006/relationships/font" Target="fonts/ArialNarrow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ArialNarrow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nstantia-bold.fntdata"/><Relationship Id="rId16" Type="http://schemas.openxmlformats.org/officeDocument/2006/relationships/font" Target="fonts/Constantia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nstantia-boldItalic.fntdata"/><Relationship Id="rId6" Type="http://schemas.openxmlformats.org/officeDocument/2006/relationships/slide" Target="slides/slide1.xml"/><Relationship Id="rId18" Type="http://schemas.openxmlformats.org/officeDocument/2006/relationships/font" Target="fonts/Constantia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00b19f530f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300b19f530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300b19f530f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00b19f530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300b19f530f_0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00b19f530f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300b19f530f_0_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00b19f530f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g300b19f530f_0_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2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2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2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2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2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4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4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6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6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0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20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363.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000"/>
              <a:t>В  Христі  я  творіння  нове</a:t>
            </a:r>
            <a:endParaRPr b="1" sz="5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00b19f530f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300b19f530f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363.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000"/>
              <a:t>В  Христі  я  творіння  нове</a:t>
            </a:r>
            <a:endParaRPr b="1" sz="5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Спаситель Своєю любов’ю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Мене від гріхів врятував,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Зміцнив благодаттю живою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Небо в дарунок нам дав.</a:t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-285784" y="500048"/>
            <a:ext cx="971556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Христі  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Христі  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 Христі я творіння нове.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В Христі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 </a:t>
            </a: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в Христі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Заховане щастя моє! </a:t>
            </a:r>
            <a:endParaRPr/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165"/>
              <a:buNone/>
            </a:pPr>
            <a:r>
              <a:rPr b="1" lang="uk-UA" sz="4900">
                <a:latin typeface="Calibri"/>
                <a:ea typeface="Calibri"/>
                <a:cs typeface="Calibri"/>
                <a:sym typeface="Calibri"/>
              </a:rPr>
              <a:t>Спаситель назвав мене сином,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Пробачив блукання мої,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Прийняв в християнську родину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змістом наповнив всі дні.</a:t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00b19f530f_0_6"/>
          <p:cNvSpPr txBox="1"/>
          <p:nvPr>
            <p:ph idx="1" type="body"/>
          </p:nvPr>
        </p:nvSpPr>
        <p:spPr>
          <a:xfrm>
            <a:off x="-285784" y="500048"/>
            <a:ext cx="9715500" cy="42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Христі  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Христі  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 Христі я творіння нове.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В Христі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 </a:t>
            </a: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в Христі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Заховане щастя моє! </a:t>
            </a:r>
            <a:endParaRPr/>
          </a:p>
        </p:txBody>
      </p:sp>
      <p:sp>
        <p:nvSpPr>
          <p:cNvPr id="120" name="Google Shape;120;g300b19f530f_0_6"/>
          <p:cNvSpPr txBox="1"/>
          <p:nvPr>
            <p:ph type="title"/>
          </p:nvPr>
        </p:nvSpPr>
        <p:spPr>
          <a:xfrm>
            <a:off x="457200" y="114300"/>
            <a:ext cx="8229600" cy="5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більшого щастя немає,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Ніж йти за Спасителем вслід.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Він кроки мої направляє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До вічних джерел вод живих.</a:t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00b19f530f_0_11"/>
          <p:cNvSpPr txBox="1"/>
          <p:nvPr>
            <p:ph idx="1" type="body"/>
          </p:nvPr>
        </p:nvSpPr>
        <p:spPr>
          <a:xfrm>
            <a:off x="-285784" y="500048"/>
            <a:ext cx="9715500" cy="42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Христі  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Христі  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 Христі я творіння нове.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В Христі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 </a:t>
            </a: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в Христі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Заховане щастя моє! </a:t>
            </a:r>
            <a:endParaRPr/>
          </a:p>
        </p:txBody>
      </p:sp>
      <p:sp>
        <p:nvSpPr>
          <p:cNvPr id="132" name="Google Shape;132;g300b19f530f_0_11"/>
          <p:cNvSpPr txBox="1"/>
          <p:nvPr>
            <p:ph type="title"/>
          </p:nvPr>
        </p:nvSpPr>
        <p:spPr>
          <a:xfrm>
            <a:off x="457200" y="114300"/>
            <a:ext cx="8229600" cy="5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Я знаю, що в Небі чекає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На мене вінець золотий.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Життя своє Богу ввіряю,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До неба веде Пастир мій.</a:t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00b19f530f_0_16"/>
          <p:cNvSpPr txBox="1"/>
          <p:nvPr>
            <p:ph idx="1" type="body"/>
          </p:nvPr>
        </p:nvSpPr>
        <p:spPr>
          <a:xfrm>
            <a:off x="-285784" y="500048"/>
            <a:ext cx="9715500" cy="42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Христі  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Христі  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 Христі я творіння нове.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В Христі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Христі), </a:t>
            </a: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в Христі </a:t>
            </a:r>
            <a:r>
              <a:rPr b="1" i="1" lang="uk-UA" sz="4000">
                <a:latin typeface="Calibri"/>
                <a:ea typeface="Calibri"/>
                <a:cs typeface="Calibri"/>
                <a:sym typeface="Calibri"/>
              </a:rPr>
              <a:t>(в Христі)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Заховане щастя моє! </a:t>
            </a:r>
            <a:endParaRPr/>
          </a:p>
        </p:txBody>
      </p:sp>
      <p:sp>
        <p:nvSpPr>
          <p:cNvPr id="144" name="Google Shape;144;g300b19f530f_0_16"/>
          <p:cNvSpPr txBox="1"/>
          <p:nvPr>
            <p:ph type="title"/>
          </p:nvPr>
        </p:nvSpPr>
        <p:spPr>
          <a:xfrm>
            <a:off x="457200" y="114300"/>
            <a:ext cx="8229600" cy="5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