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Constantia"/>
      <p:regular r:id="rId17"/>
      <p:bold r:id="rId18"/>
      <p:italic r:id="rId19"/>
      <p:boldItalic r:id="rId20"/>
    </p:embeddedFont>
    <p:embeddedFont>
      <p:font typeface="Arial Narrow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5" roundtripDataSignature="AMtx7miP5Ufm1GIaJXwXWrmABSvI5yggn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boldItalic.fntdata"/><Relationship Id="rId22" Type="http://schemas.openxmlformats.org/officeDocument/2006/relationships/font" Target="fonts/ArialNarrow-bold.fntdata"/><Relationship Id="rId21" Type="http://schemas.openxmlformats.org/officeDocument/2006/relationships/font" Target="fonts/ArialNarrow-regular.fntdata"/><Relationship Id="rId24" Type="http://schemas.openxmlformats.org/officeDocument/2006/relationships/font" Target="fonts/ArialNarrow-boldItalic.fntdata"/><Relationship Id="rId23" Type="http://schemas.openxmlformats.org/officeDocument/2006/relationships/font" Target="fonts/ArialNarrow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5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onstantia-regular.fntdata"/><Relationship Id="rId16" Type="http://schemas.openxmlformats.org/officeDocument/2006/relationships/slide" Target="slides/slide11.xml"/><Relationship Id="rId19" Type="http://schemas.openxmlformats.org/officeDocument/2006/relationships/font" Target="fonts/Constantia-italic.fntdata"/><Relationship Id="rId18" Type="http://schemas.openxmlformats.org/officeDocument/2006/relationships/font" Target="fonts/Constanti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21be371cb9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g21be371cb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g21be371cb9c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12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12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12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2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2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2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14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14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5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6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6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6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6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6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9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9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0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0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20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2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11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№</a:t>
            </a: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 65</a:t>
            </a:r>
            <a:br>
              <a:rPr b="1" lang="uk-UA" sz="5500"/>
            </a:br>
            <a:r>
              <a:rPr b="1" lang="uk-UA" sz="5500"/>
              <a:t>Пам’ятай  суботу</a:t>
            </a:r>
            <a:endParaRPr b="1" sz="55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День суботній, день святий,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Чекаємо, прийди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для нас благословень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Скарбницю відчини.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1be371cb9c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g21be371cb9c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№ 65</a:t>
            </a:r>
            <a:br>
              <a:rPr b="1" lang="uk-UA" sz="5500"/>
            </a:br>
            <a:r>
              <a:rPr b="1" lang="uk-UA" sz="5500"/>
              <a:t>Пам’ятай  суботу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Пам’ятай суботу,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Господній день святий,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Від справ усіх щоденних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Ти в день цей відпочинь.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Це свідчення любові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Небесного Отця,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Несе він мир і спокій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стомлені серця.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День суботній, день святий,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Чекаємо, прийди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для нас благословень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Скарбницю відчини.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день святий суботній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Ісуса прославляй,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Лиш Він Один дорога,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правда, і життя.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Якщо за Ним покірно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 підемо услід,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Нас приведе Спаситель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До вод джерел живих.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505"/>
              <a:buNone/>
            </a:pPr>
            <a:r>
              <a:rPr b="1" lang="uk-UA" sz="5300">
                <a:latin typeface="Calibri"/>
                <a:ea typeface="Calibri"/>
                <a:cs typeface="Calibri"/>
                <a:sym typeface="Calibri"/>
              </a:rPr>
              <a:t>День суботній, день святий,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Чекаємо, прийди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для нас благословень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Скарбницю відчини.</a:t>
            </a:r>
            <a:endParaRPr b="1" sz="5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7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Приспів: 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В день святий суботній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Мить кожна дорога,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Для єдності із Богом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Присвячена вона.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8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3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Цей мир благословенний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Крізь будні пронеси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І спокій дня святого 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4675"/>
              <a:buNone/>
            </a:pPr>
            <a:r>
              <a:rPr b="1" lang="uk-UA" sz="5500">
                <a:latin typeface="Calibri"/>
                <a:ea typeface="Calibri"/>
                <a:cs typeface="Calibri"/>
                <a:sym typeface="Calibri"/>
              </a:rPr>
              <a:t>У серці збережи.</a:t>
            </a:r>
            <a:endParaRPr sz="6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9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Constantia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