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68" r:id="rId4"/>
    <p:sldId id="266" r:id="rId5"/>
    <p:sldId id="269" r:id="rId6"/>
    <p:sldId id="267" r:id="rId7"/>
    <p:sldId id="270" r:id="rId8"/>
    <p:sldId id="271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58" y="6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72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345.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Очі  мої  відкрий 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Очі мої відкрий, молю,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Щоб бачив волю я Твою,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Жити по правді й вірі навчи,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Щоб міг Закон Твій зберегти.</a:t>
            </a: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Ти знаєш все моє життя,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Хай буде воля лиш Твоя!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Ти сяйвом </a:t>
            </a:r>
            <a:r>
              <a:rPr lang="uk-UA" sz="5200" b="1" dirty="0" err="1">
                <a:latin typeface="Calibri" pitchFamily="34" charset="0"/>
                <a:cs typeface="Calibri" pitchFamily="34" charset="0"/>
              </a:rPr>
              <a:t>істин</a:t>
            </a:r>
            <a:r>
              <a:rPr lang="uk-UA" sz="5200" b="1" dirty="0">
                <a:latin typeface="Calibri" pitchFamily="34" charset="0"/>
                <a:cs typeface="Calibri" pitchFamily="34" charset="0"/>
              </a:rPr>
              <a:t> осіни,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О Дух Святий.</a:t>
            </a: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27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Чути дозволь слова Твої,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Що мир дають моїй душі,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І серед тисячі голосів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Чути лиш голос Твій навчи.</a:t>
            </a: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746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Ти знаєш все моє життя,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Хай буде воля лиш Твоя!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Дай чути голос тільки Твій,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О Дух Святий.</a:t>
            </a: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427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Боже, торкнися вуст моїх,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Щоб розказати ближнім зміг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Про зміни в серці,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зміни в житті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В ту мить, коли приходиш Ти.</a:t>
            </a: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225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Ти знаєш все моє життя,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Хай буде воля лиш Твоя!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В серце моє Ти увійди,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200" b="1" dirty="0">
                <a:latin typeface="Calibri" pitchFamily="34" charset="0"/>
                <a:cs typeface="Calibri" pitchFamily="34" charset="0"/>
              </a:rPr>
              <a:t>О Дух Святий.</a:t>
            </a: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842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345.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Очі  мої  відкрий 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61010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309</TotalTime>
  <Words>172</Words>
  <Application>Microsoft Office PowerPoint</Application>
  <PresentationFormat>Екран (16:9)</PresentationFormat>
  <Paragraphs>37</Paragraphs>
  <Slides>8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5" baseType="lpstr">
      <vt:lpstr>Arial Narrow</vt:lpstr>
      <vt:lpstr>Bahnschrift Condensed</vt:lpstr>
      <vt:lpstr>Calibri</vt:lpstr>
      <vt:lpstr>Constantia</vt:lpstr>
      <vt:lpstr>Gabriola</vt:lpstr>
      <vt:lpstr>Wingdings 2</vt:lpstr>
      <vt:lpstr>Бумажная</vt:lpstr>
      <vt:lpstr>345.  Очі  мої  відкрий </vt:lpstr>
      <vt:lpstr>1</vt:lpstr>
      <vt:lpstr>Приспів:</vt:lpstr>
      <vt:lpstr>2</vt:lpstr>
      <vt:lpstr>Приспів:</vt:lpstr>
      <vt:lpstr>3</vt:lpstr>
      <vt:lpstr>Приспів:</vt:lpstr>
      <vt:lpstr>345.  Очі  мої  відкрий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Василь Матвійчук</cp:lastModifiedBy>
  <cp:revision>42</cp:revision>
  <dcterms:created xsi:type="dcterms:W3CDTF">2021-05-24T11:20:44Z</dcterms:created>
  <dcterms:modified xsi:type="dcterms:W3CDTF">2024-10-07T14:13:23Z</dcterms:modified>
</cp:coreProperties>
</file>